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77EF829-483A-4D6B-BE6F-0CB879D3921C}" type="doc">
      <dgm:prSet loTypeId="urn:microsoft.com/office/officeart/2005/8/layout/balance1" loCatId="relationship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pt-BR"/>
        </a:p>
      </dgm:t>
    </dgm:pt>
    <dgm:pt modelId="{4A3ACE4E-A10E-40CD-A087-D79B8565C3C5}">
      <dgm:prSet phldrT="[Texto]"/>
      <dgm:spPr/>
      <dgm:t>
        <a:bodyPr/>
        <a:lstStyle/>
        <a:p>
          <a:r>
            <a:rPr lang="pt-BR" b="1" dirty="0" smtClean="0"/>
            <a:t>Método Indireto</a:t>
          </a:r>
          <a:endParaRPr lang="pt-BR" b="1" dirty="0"/>
        </a:p>
      </dgm:t>
    </dgm:pt>
    <dgm:pt modelId="{9CFC93AF-DA2B-42A5-8D37-AEE18F292AEE}" type="parTrans" cxnId="{88C5C0F3-5A3D-47DB-A2F0-CA095C5EDB55}">
      <dgm:prSet/>
      <dgm:spPr/>
      <dgm:t>
        <a:bodyPr/>
        <a:lstStyle/>
        <a:p>
          <a:endParaRPr lang="pt-BR"/>
        </a:p>
      </dgm:t>
    </dgm:pt>
    <dgm:pt modelId="{83C22560-D469-4F31-B646-0A8271B30DE5}" type="sibTrans" cxnId="{88C5C0F3-5A3D-47DB-A2F0-CA095C5EDB55}">
      <dgm:prSet/>
      <dgm:spPr/>
      <dgm:t>
        <a:bodyPr/>
        <a:lstStyle/>
        <a:p>
          <a:endParaRPr lang="pt-BR"/>
        </a:p>
      </dgm:t>
    </dgm:pt>
    <dgm:pt modelId="{20616CDA-3393-4CD2-A203-35FDD355FECD}">
      <dgm:prSet phldrT="[Texto]"/>
      <dgm:spPr/>
      <dgm:t>
        <a:bodyPr/>
        <a:lstStyle/>
        <a:p>
          <a:r>
            <a:rPr lang="pt-BR" dirty="0" smtClean="0"/>
            <a:t>Elaboração menos onerosa</a:t>
          </a:r>
          <a:endParaRPr lang="pt-BR" dirty="0"/>
        </a:p>
      </dgm:t>
    </dgm:pt>
    <dgm:pt modelId="{574D9AFF-DBD9-4D4B-B668-033DA6C6E3AA}" type="parTrans" cxnId="{69E7C4DC-86ED-46D5-858D-B9235CC684CB}">
      <dgm:prSet/>
      <dgm:spPr/>
      <dgm:t>
        <a:bodyPr/>
        <a:lstStyle/>
        <a:p>
          <a:endParaRPr lang="pt-BR"/>
        </a:p>
      </dgm:t>
    </dgm:pt>
    <dgm:pt modelId="{DFA2D00F-76DB-4E4F-B156-8467C31DD265}" type="sibTrans" cxnId="{69E7C4DC-86ED-46D5-858D-B9235CC684CB}">
      <dgm:prSet/>
      <dgm:spPr/>
      <dgm:t>
        <a:bodyPr/>
        <a:lstStyle/>
        <a:p>
          <a:endParaRPr lang="pt-BR"/>
        </a:p>
      </dgm:t>
    </dgm:pt>
    <dgm:pt modelId="{72F5A34E-B2AA-4972-B4E0-ECDF8B8759D8}">
      <dgm:prSet phldrT="[Texto]"/>
      <dgm:spPr/>
      <dgm:t>
        <a:bodyPr/>
        <a:lstStyle/>
        <a:p>
          <a:r>
            <a:rPr lang="pt-BR" dirty="0" smtClean="0"/>
            <a:t>Liga a DFC com a DRE e o BP</a:t>
          </a:r>
          <a:endParaRPr lang="pt-BR" dirty="0"/>
        </a:p>
      </dgm:t>
    </dgm:pt>
    <dgm:pt modelId="{3FB3DFD0-6D96-4E1E-80EC-2D6A9F3BCF25}" type="parTrans" cxnId="{F73E73A8-71E9-4C6E-B221-AEF1804637F7}">
      <dgm:prSet/>
      <dgm:spPr/>
      <dgm:t>
        <a:bodyPr/>
        <a:lstStyle/>
        <a:p>
          <a:endParaRPr lang="pt-BR"/>
        </a:p>
      </dgm:t>
    </dgm:pt>
    <dgm:pt modelId="{971813B4-062C-4A28-AA00-656DA5F593E6}" type="sibTrans" cxnId="{F73E73A8-71E9-4C6E-B221-AEF1804637F7}">
      <dgm:prSet/>
      <dgm:spPr/>
      <dgm:t>
        <a:bodyPr/>
        <a:lstStyle/>
        <a:p>
          <a:endParaRPr lang="pt-BR"/>
        </a:p>
      </dgm:t>
    </dgm:pt>
    <dgm:pt modelId="{4C0448FD-7BAB-4148-B1FF-ED7455CACE61}">
      <dgm:prSet phldrT="[Texto]"/>
      <dgm:spPr/>
      <dgm:t>
        <a:bodyPr/>
        <a:lstStyle/>
        <a:p>
          <a:r>
            <a:rPr lang="pt-BR" b="1" dirty="0" smtClean="0"/>
            <a:t>Método Direto</a:t>
          </a:r>
          <a:endParaRPr lang="pt-BR" b="1" dirty="0"/>
        </a:p>
      </dgm:t>
    </dgm:pt>
    <dgm:pt modelId="{D426BFC5-FF02-4A29-912C-7172FDCE1DD7}" type="parTrans" cxnId="{4E4B80D4-9366-4399-A00B-9B6E7424D8F3}">
      <dgm:prSet/>
      <dgm:spPr/>
      <dgm:t>
        <a:bodyPr/>
        <a:lstStyle/>
        <a:p>
          <a:endParaRPr lang="pt-BR"/>
        </a:p>
      </dgm:t>
    </dgm:pt>
    <dgm:pt modelId="{72000BCB-F238-4388-A47F-83CC883A0D1D}" type="sibTrans" cxnId="{4E4B80D4-9366-4399-A00B-9B6E7424D8F3}">
      <dgm:prSet/>
      <dgm:spPr/>
      <dgm:t>
        <a:bodyPr/>
        <a:lstStyle/>
        <a:p>
          <a:endParaRPr lang="pt-BR"/>
        </a:p>
      </dgm:t>
    </dgm:pt>
    <dgm:pt modelId="{86D8EDA3-7AFB-4B4F-A28B-1408D366827D}">
      <dgm:prSet phldrT="[Texto]"/>
      <dgm:spPr/>
      <dgm:t>
        <a:bodyPr/>
        <a:lstStyle/>
        <a:p>
          <a:r>
            <a:rPr lang="pt-BR" dirty="0" smtClean="0"/>
            <a:t>Benefício &gt; que o custo</a:t>
          </a:r>
          <a:endParaRPr lang="pt-BR" dirty="0"/>
        </a:p>
      </dgm:t>
    </dgm:pt>
    <dgm:pt modelId="{71C8C35A-F946-4BC3-85E3-437294EABDB5}" type="parTrans" cxnId="{14AF161A-D38A-4BDB-93FF-9CBA1155F7CA}">
      <dgm:prSet/>
      <dgm:spPr/>
      <dgm:t>
        <a:bodyPr/>
        <a:lstStyle/>
        <a:p>
          <a:endParaRPr lang="pt-BR"/>
        </a:p>
      </dgm:t>
    </dgm:pt>
    <dgm:pt modelId="{75B85BD2-386C-4B79-8B3A-7D268BA11524}" type="sibTrans" cxnId="{14AF161A-D38A-4BDB-93FF-9CBA1155F7CA}">
      <dgm:prSet/>
      <dgm:spPr/>
      <dgm:t>
        <a:bodyPr/>
        <a:lstStyle/>
        <a:p>
          <a:endParaRPr lang="pt-BR"/>
        </a:p>
      </dgm:t>
    </dgm:pt>
    <dgm:pt modelId="{17C06C8A-0D5C-4A91-8ABF-14DC101133DD}">
      <dgm:prSet phldrT="[Texto]"/>
      <dgm:spPr/>
      <dgm:t>
        <a:bodyPr/>
        <a:lstStyle/>
        <a:p>
          <a:r>
            <a:rPr lang="pt-BR" dirty="0" smtClean="0"/>
            <a:t>Mais compreensível</a:t>
          </a:r>
          <a:endParaRPr lang="pt-BR" dirty="0"/>
        </a:p>
      </dgm:t>
    </dgm:pt>
    <dgm:pt modelId="{6F42B0AA-CEDC-46C0-B972-5110333317F7}" type="parTrans" cxnId="{0B1B1F5D-7849-4AEE-B874-7AA1F84C7B7A}">
      <dgm:prSet/>
      <dgm:spPr/>
      <dgm:t>
        <a:bodyPr/>
        <a:lstStyle/>
        <a:p>
          <a:endParaRPr lang="pt-BR"/>
        </a:p>
      </dgm:t>
    </dgm:pt>
    <dgm:pt modelId="{6D73CE31-761B-4904-AC77-7199064CD949}" type="sibTrans" cxnId="{0B1B1F5D-7849-4AEE-B874-7AA1F84C7B7A}">
      <dgm:prSet/>
      <dgm:spPr/>
      <dgm:t>
        <a:bodyPr/>
        <a:lstStyle/>
        <a:p>
          <a:endParaRPr lang="pt-BR"/>
        </a:p>
      </dgm:t>
    </dgm:pt>
    <dgm:pt modelId="{B33C77A0-C614-4986-A54D-E3E39A113E88}">
      <dgm:prSet phldrT="[Texto]"/>
      <dgm:spPr/>
      <dgm:t>
        <a:bodyPr/>
        <a:lstStyle/>
        <a:p>
          <a:r>
            <a:rPr lang="pt-BR" dirty="0" smtClean="0"/>
            <a:t>Maior clareza e poder explicativo </a:t>
          </a:r>
          <a:endParaRPr lang="pt-BR" dirty="0"/>
        </a:p>
      </dgm:t>
    </dgm:pt>
    <dgm:pt modelId="{F00CE0F7-5396-4BA3-9A6E-83BC84F43769}" type="parTrans" cxnId="{0D7D868D-FBCE-4474-9641-50D1AF952D71}">
      <dgm:prSet/>
      <dgm:spPr/>
      <dgm:t>
        <a:bodyPr/>
        <a:lstStyle/>
        <a:p>
          <a:endParaRPr lang="pt-BR"/>
        </a:p>
      </dgm:t>
    </dgm:pt>
    <dgm:pt modelId="{9290A772-1555-4CCE-B392-948B578868F9}" type="sibTrans" cxnId="{0D7D868D-FBCE-4474-9641-50D1AF952D71}">
      <dgm:prSet/>
      <dgm:spPr/>
      <dgm:t>
        <a:bodyPr/>
        <a:lstStyle/>
        <a:p>
          <a:endParaRPr lang="pt-BR"/>
        </a:p>
      </dgm:t>
    </dgm:pt>
    <dgm:pt modelId="{1E9787E9-5B4F-4DF0-93E4-86649AD265AE}">
      <dgm:prSet/>
      <dgm:spPr/>
      <dgm:t>
        <a:bodyPr/>
        <a:lstStyle/>
        <a:p>
          <a:r>
            <a:rPr lang="pt-BR" dirty="0" smtClean="0"/>
            <a:t>Mais familiar aos usuários</a:t>
          </a:r>
          <a:endParaRPr lang="pt-BR" dirty="0"/>
        </a:p>
      </dgm:t>
    </dgm:pt>
    <dgm:pt modelId="{1DC86F7D-526C-458F-9A6E-00FD8AA8B13F}" type="parTrans" cxnId="{E9045906-1F15-4946-A2C2-BA92EC8D3E42}">
      <dgm:prSet/>
      <dgm:spPr/>
      <dgm:t>
        <a:bodyPr/>
        <a:lstStyle/>
        <a:p>
          <a:endParaRPr lang="pt-BR"/>
        </a:p>
      </dgm:t>
    </dgm:pt>
    <dgm:pt modelId="{DE9750E0-4F33-40C0-8FC5-3476976EB54C}" type="sibTrans" cxnId="{E9045906-1F15-4946-A2C2-BA92EC8D3E42}">
      <dgm:prSet/>
      <dgm:spPr/>
      <dgm:t>
        <a:bodyPr/>
        <a:lstStyle/>
        <a:p>
          <a:endParaRPr lang="pt-BR"/>
        </a:p>
      </dgm:t>
    </dgm:pt>
    <dgm:pt modelId="{C580676C-A900-41DC-A286-97CC2B025ABD}">
      <dgm:prSet/>
      <dgm:spPr/>
      <dgm:t>
        <a:bodyPr/>
        <a:lstStyle/>
        <a:p>
          <a:r>
            <a:rPr lang="pt-BR" dirty="0" smtClean="0"/>
            <a:t>Melhora previsão dos fluxos de caixa</a:t>
          </a:r>
          <a:endParaRPr lang="pt-BR" dirty="0"/>
        </a:p>
      </dgm:t>
    </dgm:pt>
    <dgm:pt modelId="{89CF22D7-46E7-49F8-AD7F-3B0EA7CBF2B0}" type="parTrans" cxnId="{34615F0E-FEF5-440D-BC98-0918183273E2}">
      <dgm:prSet/>
      <dgm:spPr/>
      <dgm:t>
        <a:bodyPr/>
        <a:lstStyle/>
        <a:p>
          <a:endParaRPr lang="pt-BR"/>
        </a:p>
      </dgm:t>
    </dgm:pt>
    <dgm:pt modelId="{383AFFD7-E025-4E2E-9612-EED0EE06A5BC}" type="sibTrans" cxnId="{34615F0E-FEF5-440D-BC98-0918183273E2}">
      <dgm:prSet/>
      <dgm:spPr/>
      <dgm:t>
        <a:bodyPr/>
        <a:lstStyle/>
        <a:p>
          <a:endParaRPr lang="pt-BR"/>
        </a:p>
      </dgm:t>
    </dgm:pt>
    <dgm:pt modelId="{036B38E5-3600-4227-92C4-868E9DE0506F}" type="pres">
      <dgm:prSet presAssocID="{977EF829-483A-4D6B-BE6F-0CB879D3921C}" presName="outerComposite" presStyleCnt="0">
        <dgm:presLayoutVars>
          <dgm:chMax val="2"/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57125574-6022-446C-B74C-D7F6FA45B153}" type="pres">
      <dgm:prSet presAssocID="{977EF829-483A-4D6B-BE6F-0CB879D3921C}" presName="dummyMaxCanvas" presStyleCnt="0"/>
      <dgm:spPr/>
      <dgm:t>
        <a:bodyPr/>
        <a:lstStyle/>
        <a:p>
          <a:endParaRPr lang="pt-BR"/>
        </a:p>
      </dgm:t>
    </dgm:pt>
    <dgm:pt modelId="{06CF1524-0B6A-4842-854A-3E940F8E3F2C}" type="pres">
      <dgm:prSet presAssocID="{977EF829-483A-4D6B-BE6F-0CB879D3921C}" presName="parentComposite" presStyleCnt="0"/>
      <dgm:spPr/>
      <dgm:t>
        <a:bodyPr/>
        <a:lstStyle/>
        <a:p>
          <a:endParaRPr lang="pt-BR"/>
        </a:p>
      </dgm:t>
    </dgm:pt>
    <dgm:pt modelId="{825A5BC2-E951-484E-ACF6-BFE789B40C41}" type="pres">
      <dgm:prSet presAssocID="{977EF829-483A-4D6B-BE6F-0CB879D3921C}" presName="parent1" presStyleLbl="alignAccFollowNode1" presStyleIdx="0" presStyleCnt="4">
        <dgm:presLayoutVars>
          <dgm:chMax val="4"/>
        </dgm:presLayoutVars>
      </dgm:prSet>
      <dgm:spPr/>
      <dgm:t>
        <a:bodyPr/>
        <a:lstStyle/>
        <a:p>
          <a:endParaRPr lang="pt-BR"/>
        </a:p>
      </dgm:t>
    </dgm:pt>
    <dgm:pt modelId="{7F4426D1-CAD6-48BD-8D1D-0D23ECD8E6D2}" type="pres">
      <dgm:prSet presAssocID="{977EF829-483A-4D6B-BE6F-0CB879D3921C}" presName="parent2" presStyleLbl="alignAccFollowNode1" presStyleIdx="1" presStyleCnt="4">
        <dgm:presLayoutVars>
          <dgm:chMax val="4"/>
        </dgm:presLayoutVars>
      </dgm:prSet>
      <dgm:spPr/>
      <dgm:t>
        <a:bodyPr/>
        <a:lstStyle/>
        <a:p>
          <a:endParaRPr lang="pt-BR"/>
        </a:p>
      </dgm:t>
    </dgm:pt>
    <dgm:pt modelId="{4B914165-35A3-4217-8201-25D8BA42A203}" type="pres">
      <dgm:prSet presAssocID="{977EF829-483A-4D6B-BE6F-0CB879D3921C}" presName="childrenComposite" presStyleCnt="0"/>
      <dgm:spPr/>
      <dgm:t>
        <a:bodyPr/>
        <a:lstStyle/>
        <a:p>
          <a:endParaRPr lang="pt-BR"/>
        </a:p>
      </dgm:t>
    </dgm:pt>
    <dgm:pt modelId="{4917E237-F981-422A-A38D-333024A9DF1D}" type="pres">
      <dgm:prSet presAssocID="{977EF829-483A-4D6B-BE6F-0CB879D3921C}" presName="dummyMaxCanvas_ChildArea" presStyleCnt="0"/>
      <dgm:spPr/>
      <dgm:t>
        <a:bodyPr/>
        <a:lstStyle/>
        <a:p>
          <a:endParaRPr lang="pt-BR"/>
        </a:p>
      </dgm:t>
    </dgm:pt>
    <dgm:pt modelId="{2AB0674B-C354-4F67-A82D-518F9C887FC5}" type="pres">
      <dgm:prSet presAssocID="{977EF829-483A-4D6B-BE6F-0CB879D3921C}" presName="fulcrum" presStyleLbl="alignAccFollowNode1" presStyleIdx="2" presStyleCnt="4"/>
      <dgm:spPr/>
      <dgm:t>
        <a:bodyPr/>
        <a:lstStyle/>
        <a:p>
          <a:endParaRPr lang="pt-BR"/>
        </a:p>
      </dgm:t>
    </dgm:pt>
    <dgm:pt modelId="{B2D7FA25-F241-4B8F-B5CF-FA21976D6971}" type="pres">
      <dgm:prSet presAssocID="{977EF829-483A-4D6B-BE6F-0CB879D3921C}" presName="balance_34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5BB0D086-1AE4-4D43-A6B6-9AD27F6AB2A5}" type="pres">
      <dgm:prSet presAssocID="{977EF829-483A-4D6B-BE6F-0CB879D3921C}" presName="right_34_1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6C2EB444-C966-41FE-83E4-4A82FBFDDC37}" type="pres">
      <dgm:prSet presAssocID="{977EF829-483A-4D6B-BE6F-0CB879D3921C}" presName="right_34_2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82D2022-86CC-47A8-9143-C38D84EC1AB2}" type="pres">
      <dgm:prSet presAssocID="{977EF829-483A-4D6B-BE6F-0CB879D3921C}" presName="right_34_3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14EB5BD3-02D6-45F5-9BDB-5FABB08B8313}" type="pres">
      <dgm:prSet presAssocID="{977EF829-483A-4D6B-BE6F-0CB879D3921C}" presName="right_34_4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D2819F5-66A5-4187-B1FB-E2EDE19D6A45}" type="pres">
      <dgm:prSet presAssocID="{977EF829-483A-4D6B-BE6F-0CB879D3921C}" presName="left_34_1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D286B89-EF94-4CD3-A081-B8331C6FB606}" type="pres">
      <dgm:prSet presAssocID="{977EF829-483A-4D6B-BE6F-0CB879D3921C}" presName="left_34_2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E4E3F94-3E85-4F33-89DF-E53A96F26641}" type="pres">
      <dgm:prSet presAssocID="{977EF829-483A-4D6B-BE6F-0CB879D3921C}" presName="left_34_3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E9045906-1F15-4946-A2C2-BA92EC8D3E42}" srcId="{4A3ACE4E-A10E-40CD-A087-D79B8565C3C5}" destId="{1E9787E9-5B4F-4DF0-93E4-86649AD265AE}" srcOrd="1" destOrd="0" parTransId="{1DC86F7D-526C-458F-9A6E-00FD8AA8B13F}" sibTransId="{DE9750E0-4F33-40C0-8FC5-3476976EB54C}"/>
    <dgm:cxn modelId="{14AF161A-D38A-4BDB-93FF-9CBA1155F7CA}" srcId="{4C0448FD-7BAB-4148-B1FF-ED7455CACE61}" destId="{86D8EDA3-7AFB-4B4F-A28B-1408D366827D}" srcOrd="0" destOrd="0" parTransId="{71C8C35A-F946-4BC3-85E3-437294EABDB5}" sibTransId="{75B85BD2-386C-4B79-8B3A-7D268BA11524}"/>
    <dgm:cxn modelId="{0B1B1F5D-7849-4AEE-B874-7AA1F84C7B7A}" srcId="{4C0448FD-7BAB-4148-B1FF-ED7455CACE61}" destId="{17C06C8A-0D5C-4A91-8ABF-14DC101133DD}" srcOrd="1" destOrd="0" parTransId="{6F42B0AA-CEDC-46C0-B972-5110333317F7}" sibTransId="{6D73CE31-761B-4904-AC77-7199064CD949}"/>
    <dgm:cxn modelId="{0D7D868D-FBCE-4474-9641-50D1AF952D71}" srcId="{4C0448FD-7BAB-4148-B1FF-ED7455CACE61}" destId="{B33C77A0-C614-4986-A54D-E3E39A113E88}" srcOrd="3" destOrd="0" parTransId="{F00CE0F7-5396-4BA3-9A6E-83BC84F43769}" sibTransId="{9290A772-1555-4CCE-B392-948B578868F9}"/>
    <dgm:cxn modelId="{34615F0E-FEF5-440D-BC98-0918183273E2}" srcId="{4C0448FD-7BAB-4148-B1FF-ED7455CACE61}" destId="{C580676C-A900-41DC-A286-97CC2B025ABD}" srcOrd="2" destOrd="0" parTransId="{89CF22D7-46E7-49F8-AD7F-3B0EA7CBF2B0}" sibTransId="{383AFFD7-E025-4E2E-9612-EED0EE06A5BC}"/>
    <dgm:cxn modelId="{F73E73A8-71E9-4C6E-B221-AEF1804637F7}" srcId="{4A3ACE4E-A10E-40CD-A087-D79B8565C3C5}" destId="{72F5A34E-B2AA-4972-B4E0-ECDF8B8759D8}" srcOrd="2" destOrd="0" parTransId="{3FB3DFD0-6D96-4E1E-80EC-2D6A9F3BCF25}" sibTransId="{971813B4-062C-4A28-AA00-656DA5F593E6}"/>
    <dgm:cxn modelId="{E3EE8DAE-4DE7-4F09-9880-DD77AFE9D2D4}" type="presOf" srcId="{977EF829-483A-4D6B-BE6F-0CB879D3921C}" destId="{036B38E5-3600-4227-92C4-868E9DE0506F}" srcOrd="0" destOrd="0" presId="urn:microsoft.com/office/officeart/2005/8/layout/balance1"/>
    <dgm:cxn modelId="{6813F3B8-AA20-4FD5-B1CB-EE040A2C5BBB}" type="presOf" srcId="{4C0448FD-7BAB-4148-B1FF-ED7455CACE61}" destId="{7F4426D1-CAD6-48BD-8D1D-0D23ECD8E6D2}" srcOrd="0" destOrd="0" presId="urn:microsoft.com/office/officeart/2005/8/layout/balance1"/>
    <dgm:cxn modelId="{4E4B80D4-9366-4399-A00B-9B6E7424D8F3}" srcId="{977EF829-483A-4D6B-BE6F-0CB879D3921C}" destId="{4C0448FD-7BAB-4148-B1FF-ED7455CACE61}" srcOrd="1" destOrd="0" parTransId="{D426BFC5-FF02-4A29-912C-7172FDCE1DD7}" sibTransId="{72000BCB-F238-4388-A47F-83CC883A0D1D}"/>
    <dgm:cxn modelId="{2C20E941-3055-49CC-8810-F7B050CC2ACE}" type="presOf" srcId="{C580676C-A900-41DC-A286-97CC2B025ABD}" destId="{F82D2022-86CC-47A8-9143-C38D84EC1AB2}" srcOrd="0" destOrd="0" presId="urn:microsoft.com/office/officeart/2005/8/layout/balance1"/>
    <dgm:cxn modelId="{4F5B76DF-5087-44C8-B13D-E43FEB71AD03}" type="presOf" srcId="{1E9787E9-5B4F-4DF0-93E4-86649AD265AE}" destId="{FD286B89-EF94-4CD3-A081-B8331C6FB606}" srcOrd="0" destOrd="0" presId="urn:microsoft.com/office/officeart/2005/8/layout/balance1"/>
    <dgm:cxn modelId="{F56C72E6-A19E-4E2D-B491-51F215F08F91}" type="presOf" srcId="{72F5A34E-B2AA-4972-B4E0-ECDF8B8759D8}" destId="{4E4E3F94-3E85-4F33-89DF-E53A96F26641}" srcOrd="0" destOrd="0" presId="urn:microsoft.com/office/officeart/2005/8/layout/balance1"/>
    <dgm:cxn modelId="{86292611-16BB-40D9-B8E8-2E667334CF99}" type="presOf" srcId="{20616CDA-3393-4CD2-A203-35FDD355FECD}" destId="{4D2819F5-66A5-4187-B1FB-E2EDE19D6A45}" srcOrd="0" destOrd="0" presId="urn:microsoft.com/office/officeart/2005/8/layout/balance1"/>
    <dgm:cxn modelId="{6ED3E603-665F-4B4B-B153-11CC5EE8CF48}" type="presOf" srcId="{4A3ACE4E-A10E-40CD-A087-D79B8565C3C5}" destId="{825A5BC2-E951-484E-ACF6-BFE789B40C41}" srcOrd="0" destOrd="0" presId="urn:microsoft.com/office/officeart/2005/8/layout/balance1"/>
    <dgm:cxn modelId="{CFF3A78C-CF95-4A34-82B7-8359506E55F4}" type="presOf" srcId="{86D8EDA3-7AFB-4B4F-A28B-1408D366827D}" destId="{5BB0D086-1AE4-4D43-A6B6-9AD27F6AB2A5}" srcOrd="0" destOrd="0" presId="urn:microsoft.com/office/officeart/2005/8/layout/balance1"/>
    <dgm:cxn modelId="{8ED044FD-AB89-4528-BC4F-F3DEAC2B2303}" type="presOf" srcId="{17C06C8A-0D5C-4A91-8ABF-14DC101133DD}" destId="{6C2EB444-C966-41FE-83E4-4A82FBFDDC37}" srcOrd="0" destOrd="0" presId="urn:microsoft.com/office/officeart/2005/8/layout/balance1"/>
    <dgm:cxn modelId="{88C5C0F3-5A3D-47DB-A2F0-CA095C5EDB55}" srcId="{977EF829-483A-4D6B-BE6F-0CB879D3921C}" destId="{4A3ACE4E-A10E-40CD-A087-D79B8565C3C5}" srcOrd="0" destOrd="0" parTransId="{9CFC93AF-DA2B-42A5-8D37-AEE18F292AEE}" sibTransId="{83C22560-D469-4F31-B646-0A8271B30DE5}"/>
    <dgm:cxn modelId="{F872EF41-9860-472C-8B95-8E9EAA32663F}" type="presOf" srcId="{B33C77A0-C614-4986-A54D-E3E39A113E88}" destId="{14EB5BD3-02D6-45F5-9BDB-5FABB08B8313}" srcOrd="0" destOrd="0" presId="urn:microsoft.com/office/officeart/2005/8/layout/balance1"/>
    <dgm:cxn modelId="{69E7C4DC-86ED-46D5-858D-B9235CC684CB}" srcId="{4A3ACE4E-A10E-40CD-A087-D79B8565C3C5}" destId="{20616CDA-3393-4CD2-A203-35FDD355FECD}" srcOrd="0" destOrd="0" parTransId="{574D9AFF-DBD9-4D4B-B668-033DA6C6E3AA}" sibTransId="{DFA2D00F-76DB-4E4F-B156-8467C31DD265}"/>
    <dgm:cxn modelId="{0492AF9A-E849-4E63-8DAD-A7324FBF445E}" type="presParOf" srcId="{036B38E5-3600-4227-92C4-868E9DE0506F}" destId="{57125574-6022-446C-B74C-D7F6FA45B153}" srcOrd="0" destOrd="0" presId="urn:microsoft.com/office/officeart/2005/8/layout/balance1"/>
    <dgm:cxn modelId="{9B33565D-7BB6-40D6-B459-4174BA8C6BED}" type="presParOf" srcId="{036B38E5-3600-4227-92C4-868E9DE0506F}" destId="{06CF1524-0B6A-4842-854A-3E940F8E3F2C}" srcOrd="1" destOrd="0" presId="urn:microsoft.com/office/officeart/2005/8/layout/balance1"/>
    <dgm:cxn modelId="{0A287B58-BFF2-47D5-8B26-EA2D6AB7E172}" type="presParOf" srcId="{06CF1524-0B6A-4842-854A-3E940F8E3F2C}" destId="{825A5BC2-E951-484E-ACF6-BFE789B40C41}" srcOrd="0" destOrd="0" presId="urn:microsoft.com/office/officeart/2005/8/layout/balance1"/>
    <dgm:cxn modelId="{D0B4B0BE-4130-4200-990E-F4A9EE2CE3EF}" type="presParOf" srcId="{06CF1524-0B6A-4842-854A-3E940F8E3F2C}" destId="{7F4426D1-CAD6-48BD-8D1D-0D23ECD8E6D2}" srcOrd="1" destOrd="0" presId="urn:microsoft.com/office/officeart/2005/8/layout/balance1"/>
    <dgm:cxn modelId="{19AB564B-6C67-4833-96C1-A4F5EC34C978}" type="presParOf" srcId="{036B38E5-3600-4227-92C4-868E9DE0506F}" destId="{4B914165-35A3-4217-8201-25D8BA42A203}" srcOrd="2" destOrd="0" presId="urn:microsoft.com/office/officeart/2005/8/layout/balance1"/>
    <dgm:cxn modelId="{F35A21F6-150A-4C5C-8B84-F6E069D41C54}" type="presParOf" srcId="{4B914165-35A3-4217-8201-25D8BA42A203}" destId="{4917E237-F981-422A-A38D-333024A9DF1D}" srcOrd="0" destOrd="0" presId="urn:microsoft.com/office/officeart/2005/8/layout/balance1"/>
    <dgm:cxn modelId="{83046533-3767-4B5E-BF72-061F46A5C80F}" type="presParOf" srcId="{4B914165-35A3-4217-8201-25D8BA42A203}" destId="{2AB0674B-C354-4F67-A82D-518F9C887FC5}" srcOrd="1" destOrd="0" presId="urn:microsoft.com/office/officeart/2005/8/layout/balance1"/>
    <dgm:cxn modelId="{BE6C5A7A-2F30-4F48-A1D9-E0EB987CABA6}" type="presParOf" srcId="{4B914165-35A3-4217-8201-25D8BA42A203}" destId="{B2D7FA25-F241-4B8F-B5CF-FA21976D6971}" srcOrd="2" destOrd="0" presId="urn:microsoft.com/office/officeart/2005/8/layout/balance1"/>
    <dgm:cxn modelId="{3BCD7D33-CA32-4884-8AE0-528ED3D56011}" type="presParOf" srcId="{4B914165-35A3-4217-8201-25D8BA42A203}" destId="{5BB0D086-1AE4-4D43-A6B6-9AD27F6AB2A5}" srcOrd="3" destOrd="0" presId="urn:microsoft.com/office/officeart/2005/8/layout/balance1"/>
    <dgm:cxn modelId="{7D0C6B06-8869-47F2-AEDB-60060659ADA6}" type="presParOf" srcId="{4B914165-35A3-4217-8201-25D8BA42A203}" destId="{6C2EB444-C966-41FE-83E4-4A82FBFDDC37}" srcOrd="4" destOrd="0" presId="urn:microsoft.com/office/officeart/2005/8/layout/balance1"/>
    <dgm:cxn modelId="{719350B8-0AC6-40A2-A42C-50A9C0E6613C}" type="presParOf" srcId="{4B914165-35A3-4217-8201-25D8BA42A203}" destId="{F82D2022-86CC-47A8-9143-C38D84EC1AB2}" srcOrd="5" destOrd="0" presId="urn:microsoft.com/office/officeart/2005/8/layout/balance1"/>
    <dgm:cxn modelId="{08D55FD2-BD7E-48B5-85EA-966F00F382C8}" type="presParOf" srcId="{4B914165-35A3-4217-8201-25D8BA42A203}" destId="{14EB5BD3-02D6-45F5-9BDB-5FABB08B8313}" srcOrd="6" destOrd="0" presId="urn:microsoft.com/office/officeart/2005/8/layout/balance1"/>
    <dgm:cxn modelId="{6C4CC836-2BF8-47FB-9934-BE2E70051BD8}" type="presParOf" srcId="{4B914165-35A3-4217-8201-25D8BA42A203}" destId="{4D2819F5-66A5-4187-B1FB-E2EDE19D6A45}" srcOrd="7" destOrd="0" presId="urn:microsoft.com/office/officeart/2005/8/layout/balance1"/>
    <dgm:cxn modelId="{7680085C-583B-42E7-91CF-69C6A4C69304}" type="presParOf" srcId="{4B914165-35A3-4217-8201-25D8BA42A203}" destId="{FD286B89-EF94-4CD3-A081-B8331C6FB606}" srcOrd="8" destOrd="0" presId="urn:microsoft.com/office/officeart/2005/8/layout/balance1"/>
    <dgm:cxn modelId="{3BB38C7D-4686-47E0-B0FD-D269F38E4BF8}" type="presParOf" srcId="{4B914165-35A3-4217-8201-25D8BA42A203}" destId="{4E4E3F94-3E85-4F33-89DF-E53A96F26641}" srcOrd="9" destOrd="0" presId="urn:microsoft.com/office/officeart/2005/8/layout/balanc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5A5BC2-E951-484E-ACF6-BFE789B40C41}">
      <dsp:nvSpPr>
        <dsp:cNvPr id="0" name=""/>
        <dsp:cNvSpPr/>
      </dsp:nvSpPr>
      <dsp:spPr>
        <a:xfrm>
          <a:off x="1397384" y="0"/>
          <a:ext cx="1350503" cy="750279"/>
        </a:xfrm>
        <a:prstGeom prst="roundRect">
          <a:avLst>
            <a:gd name="adj" fmla="val 10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900" b="1" kern="1200" dirty="0" smtClean="0"/>
            <a:t>Método Indireto</a:t>
          </a:r>
          <a:endParaRPr lang="pt-BR" sz="1900" b="1" kern="1200" dirty="0"/>
        </a:p>
      </dsp:txBody>
      <dsp:txXfrm>
        <a:off x="1419359" y="21975"/>
        <a:ext cx="1306553" cy="706329"/>
      </dsp:txXfrm>
    </dsp:sp>
    <dsp:sp modelId="{7F4426D1-CAD6-48BD-8D1D-0D23ECD8E6D2}">
      <dsp:nvSpPr>
        <dsp:cNvPr id="0" name=""/>
        <dsp:cNvSpPr/>
      </dsp:nvSpPr>
      <dsp:spPr>
        <a:xfrm>
          <a:off x="3348111" y="0"/>
          <a:ext cx="1350503" cy="750279"/>
        </a:xfrm>
        <a:prstGeom prst="roundRect">
          <a:avLst>
            <a:gd name="adj" fmla="val 10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900" b="1" kern="1200" dirty="0" smtClean="0"/>
            <a:t>Método Direto</a:t>
          </a:r>
          <a:endParaRPr lang="pt-BR" sz="1900" b="1" kern="1200" dirty="0"/>
        </a:p>
      </dsp:txBody>
      <dsp:txXfrm>
        <a:off x="3370086" y="21975"/>
        <a:ext cx="1306553" cy="706329"/>
      </dsp:txXfrm>
    </dsp:sp>
    <dsp:sp modelId="{2AB0674B-C354-4F67-A82D-518F9C887FC5}">
      <dsp:nvSpPr>
        <dsp:cNvPr id="0" name=""/>
        <dsp:cNvSpPr/>
      </dsp:nvSpPr>
      <dsp:spPr>
        <a:xfrm>
          <a:off x="2766645" y="3188689"/>
          <a:ext cx="562709" cy="562709"/>
        </a:xfrm>
        <a:prstGeom prst="triangle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2D7FA25-F241-4B8F-B5CF-FA21976D6971}">
      <dsp:nvSpPr>
        <dsp:cNvPr id="0" name=""/>
        <dsp:cNvSpPr/>
      </dsp:nvSpPr>
      <dsp:spPr>
        <a:xfrm rot="240000">
          <a:off x="1359354" y="2947561"/>
          <a:ext cx="3377290" cy="236163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BB0D086-1AE4-4D43-A6B6-9AD27F6AB2A5}">
      <dsp:nvSpPr>
        <dsp:cNvPr id="0" name=""/>
        <dsp:cNvSpPr/>
      </dsp:nvSpPr>
      <dsp:spPr>
        <a:xfrm rot="240000">
          <a:off x="3390758" y="2522104"/>
          <a:ext cx="1340239" cy="46284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100" kern="1200" dirty="0" smtClean="0"/>
            <a:t>Benefício &gt; que o custo</a:t>
          </a:r>
          <a:endParaRPr lang="pt-BR" sz="1100" kern="1200" dirty="0"/>
        </a:p>
      </dsp:txBody>
      <dsp:txXfrm>
        <a:off x="3413352" y="2544698"/>
        <a:ext cx="1295051" cy="417656"/>
      </dsp:txXfrm>
    </dsp:sp>
    <dsp:sp modelId="{6C2EB444-C966-41FE-83E4-4A82FBFDDC37}">
      <dsp:nvSpPr>
        <dsp:cNvPr id="0" name=""/>
        <dsp:cNvSpPr/>
      </dsp:nvSpPr>
      <dsp:spPr>
        <a:xfrm rot="240000">
          <a:off x="3428272" y="2026920"/>
          <a:ext cx="1340239" cy="46284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100" kern="1200" dirty="0" smtClean="0"/>
            <a:t>Mais compreensível</a:t>
          </a:r>
          <a:endParaRPr lang="pt-BR" sz="1100" kern="1200" dirty="0"/>
        </a:p>
      </dsp:txBody>
      <dsp:txXfrm>
        <a:off x="3450866" y="2049514"/>
        <a:ext cx="1295051" cy="417656"/>
      </dsp:txXfrm>
    </dsp:sp>
    <dsp:sp modelId="{F82D2022-86CC-47A8-9143-C38D84EC1AB2}">
      <dsp:nvSpPr>
        <dsp:cNvPr id="0" name=""/>
        <dsp:cNvSpPr/>
      </dsp:nvSpPr>
      <dsp:spPr>
        <a:xfrm rot="240000">
          <a:off x="3465786" y="1531735"/>
          <a:ext cx="1340239" cy="46284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100" kern="1200" dirty="0" smtClean="0"/>
            <a:t>Melhora previsão dos fluxos de caixa</a:t>
          </a:r>
          <a:endParaRPr lang="pt-BR" sz="1100" kern="1200" dirty="0"/>
        </a:p>
      </dsp:txBody>
      <dsp:txXfrm>
        <a:off x="3488380" y="1554329"/>
        <a:ext cx="1295051" cy="417656"/>
      </dsp:txXfrm>
    </dsp:sp>
    <dsp:sp modelId="{14EB5BD3-02D6-45F5-9BDB-5FABB08B8313}">
      <dsp:nvSpPr>
        <dsp:cNvPr id="0" name=""/>
        <dsp:cNvSpPr/>
      </dsp:nvSpPr>
      <dsp:spPr>
        <a:xfrm rot="240000">
          <a:off x="3503300" y="1036550"/>
          <a:ext cx="1340239" cy="46284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100" kern="1200" dirty="0" smtClean="0"/>
            <a:t>Maior clareza e poder explicativo </a:t>
          </a:r>
          <a:endParaRPr lang="pt-BR" sz="1100" kern="1200" dirty="0"/>
        </a:p>
      </dsp:txBody>
      <dsp:txXfrm>
        <a:off x="3525894" y="1059144"/>
        <a:ext cx="1295051" cy="417656"/>
      </dsp:txXfrm>
    </dsp:sp>
    <dsp:sp modelId="{4D2819F5-66A5-4187-B1FB-E2EDE19D6A45}">
      <dsp:nvSpPr>
        <dsp:cNvPr id="0" name=""/>
        <dsp:cNvSpPr/>
      </dsp:nvSpPr>
      <dsp:spPr>
        <a:xfrm rot="240000">
          <a:off x="1440030" y="2387054"/>
          <a:ext cx="1340239" cy="46284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100" kern="1200" dirty="0" smtClean="0"/>
            <a:t>Elaboração menos onerosa</a:t>
          </a:r>
          <a:endParaRPr lang="pt-BR" sz="1100" kern="1200" dirty="0"/>
        </a:p>
      </dsp:txBody>
      <dsp:txXfrm>
        <a:off x="1462624" y="2409648"/>
        <a:ext cx="1295051" cy="417656"/>
      </dsp:txXfrm>
    </dsp:sp>
    <dsp:sp modelId="{FD286B89-EF94-4CD3-A081-B8331C6FB606}">
      <dsp:nvSpPr>
        <dsp:cNvPr id="0" name=""/>
        <dsp:cNvSpPr/>
      </dsp:nvSpPr>
      <dsp:spPr>
        <a:xfrm rot="240000">
          <a:off x="1477544" y="1891869"/>
          <a:ext cx="1340239" cy="46284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100" kern="1200" dirty="0" smtClean="0"/>
            <a:t>Mais familiar aos usuários</a:t>
          </a:r>
          <a:endParaRPr lang="pt-BR" sz="1100" kern="1200" dirty="0"/>
        </a:p>
      </dsp:txBody>
      <dsp:txXfrm>
        <a:off x="1500138" y="1914463"/>
        <a:ext cx="1295051" cy="417656"/>
      </dsp:txXfrm>
    </dsp:sp>
    <dsp:sp modelId="{4E4E3F94-3E85-4F33-89DF-E53A96F26641}">
      <dsp:nvSpPr>
        <dsp:cNvPr id="0" name=""/>
        <dsp:cNvSpPr/>
      </dsp:nvSpPr>
      <dsp:spPr>
        <a:xfrm rot="240000">
          <a:off x="1515058" y="1396685"/>
          <a:ext cx="1340239" cy="46284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100" kern="1200" dirty="0" smtClean="0"/>
            <a:t>Liga a DFC com a DRE e o BP</a:t>
          </a:r>
          <a:endParaRPr lang="pt-BR" sz="1100" kern="1200" dirty="0"/>
        </a:p>
      </dsp:txBody>
      <dsp:txXfrm>
        <a:off x="1537652" y="1419279"/>
        <a:ext cx="1295051" cy="4176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alance1">
  <dgm:title val=""/>
  <dgm:desc val=""/>
  <dgm:catLst>
    <dgm:cat type="relationship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25" srcId="2" destId="23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2"/>
        <dgm:pt modelId="21"/>
        <dgm:pt modelId="22"/>
        <dgm:pt modelId="23"/>
      </dgm:ptLst>
      <dgm:cxnLst>
        <dgm:cxn modelId="4" srcId="0" destId="1" srcOrd="0" destOrd="0"/>
        <dgm:cxn modelId="5" srcId="0" destId="2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25" srcId="2" destId="21" srcOrd="0" destOrd="0"/>
        <dgm:cxn modelId="26" srcId="2" destId="22" srcOrd="0" destOrd="0"/>
        <dgm:cxn modelId="27" srcId="2" destId="23" srcOrd="0" destOrd="0"/>
      </dgm:cxnLst>
      <dgm:bg/>
      <dgm:whole/>
    </dgm:dataModel>
  </dgm:clrData>
  <dgm:layoutNode name="outerComposite">
    <dgm:varLst>
      <dgm:chMax val="2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>
      <dgm:constr type="h" for="ch" forName="parentComposite" refType="h" refFor="ch" refForName="dummyMaxCanvas" op="equ" fact="0.2"/>
      <dgm:constr type="t" for="ch" forName="parentComposite"/>
      <dgm:constr type="h" for="ch" forName="childrenComposite" refType="h" refFor="ch" refForName="dummyMaxCanvas" op="equ" fact="0.8"/>
      <dgm:constr type="t" for="ch" forName="childrenComposite" refType="h" refFor="ch" refForName="dummyMaxCanvas" fact="0.2"/>
    </dgm:constrLst>
    <dgm:ruleLst/>
    <dgm:layoutNode name="dummyMaxCanvas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arentComposite">
      <dgm:alg type="composite"/>
      <dgm:shape xmlns:r="http://schemas.openxmlformats.org/officeDocument/2006/relationships" r:blip="">
        <dgm:adjLst/>
      </dgm:shape>
      <dgm:presOf/>
      <dgm:constrLst>
        <dgm:constr type="w" for="ch" forName="parent1" refType="w" fact="0.36"/>
        <dgm:constr type="ctrX" for="ch" forName="parent1" refType="w" fact="0.24"/>
        <dgm:constr type="w" for="ch" forName="parent2" refType="w" fact="0.36"/>
        <dgm:constr type="ctrX" for="ch" forName="parent2" refType="w" fact="0.76"/>
        <dgm:constr type="primFontSz" for="ch" ptType="node" op="equ"/>
      </dgm:constrLst>
      <dgm:ruleLst/>
      <dgm:layoutNode name="parent1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arent2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st="2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</dgm:layoutNode>
    <dgm:layoutNode name="childrenComposite">
      <dgm:alg type="composite"/>
      <dgm:shape xmlns:r="http://schemas.openxmlformats.org/officeDocument/2006/relationships" r:blip="">
        <dgm:adjLst/>
      </dgm:shape>
      <dgm:presOf/>
      <dgm:constrLst>
        <dgm:constr type="primFontSz" for="ch" ptType="node" op="equ" val="65"/>
        <dgm:constr type="w" for="ch" forName="fulcrum" refType="w" fact="0.15"/>
        <dgm:constr type="h" for="ch" forName="fulcrum" refType="w" refFor="ch" refForName="fulcrum"/>
        <dgm:constr type="b" for="ch" forName="fulcrum" refType="h"/>
        <dgm:constr type="ctrX" for="ch" forName="fulcrum" refType="w" fact="0.5"/>
        <dgm:constr type="w" for="ch" forName="balance_00" refType="w" fact="0.9"/>
        <dgm:constr type="h" for="ch" forName="balance_00" refType="h" fact="0.076"/>
        <dgm:constr type="b" for="ch" forName="balance_00" refType="h" fact="0.81"/>
        <dgm:constr type="ctrX" for="ch" forName="balance_00" refType="w" fact="0.5"/>
        <dgm:constr type="w" for="ch" forName="balance_01" refType="w"/>
        <dgm:constr type="h" for="ch" forName="balance_01" refType="h" fact="0.157"/>
        <dgm:constr type="b" for="ch" forName="balance_01" refType="h" fact="0.85"/>
        <dgm:constr type="ctrX" for="ch" forName="balance_01" refType="w" fact="0.5"/>
        <dgm:constr type="w" for="ch" forName="balance_02" refType="w"/>
        <dgm:constr type="h" for="ch" forName="balance_02" refType="h" fact="0.157"/>
        <dgm:constr type="b" for="ch" forName="balance_02" refType="h" fact="0.85"/>
        <dgm:constr type="ctrX" for="ch" forName="balance_02" refType="w" fact="0.5"/>
        <dgm:constr type="w" for="ch" forName="balance_03" refType="w"/>
        <dgm:constr type="h" for="ch" forName="balance_03" refType="h" fact="0.157"/>
        <dgm:constr type="b" for="ch" forName="balance_03" refType="h" fact="0.85"/>
        <dgm:constr type="ctrX" for="ch" forName="balance_03" refType="w" fact="0.5"/>
        <dgm:constr type="w" for="ch" forName="balance_04" refType="w"/>
        <dgm:constr type="h" for="ch" forName="balance_04" refType="h" fact="0.157"/>
        <dgm:constr type="b" for="ch" forName="balance_04" refType="h" fact="0.85"/>
        <dgm:constr type="ctrX" for="ch" forName="balance_04" refType="w" fact="0.5"/>
        <dgm:constr type="w" for="ch" forName="balance_10" refType="w"/>
        <dgm:constr type="h" for="ch" forName="balance_10" refType="h" fact="0.157"/>
        <dgm:constr type="b" for="ch" forName="balance_10" refType="h" fact="0.85"/>
        <dgm:constr type="ctrX" for="ch" forName="balance_10" refType="w" fact="0.5"/>
        <dgm:constr type="w" for="ch" forName="balance_11" refType="w" fact="0.9"/>
        <dgm:constr type="h" for="ch" forName="balance_11" refType="h" fact="0.076"/>
        <dgm:constr type="b" for="ch" forName="balance_11" refType="h" fact="0.81"/>
        <dgm:constr type="ctrX" for="ch" forName="balance_11" refType="w" fact="0.5"/>
        <dgm:constr type="w" for="ch" forName="balance_12" refType="w"/>
        <dgm:constr type="h" for="ch" forName="balance_12" refType="h" fact="0.157"/>
        <dgm:constr type="b" for="ch" forName="balance_12" refType="h" fact="0.85"/>
        <dgm:constr type="ctrX" for="ch" forName="balance_12" refType="w" fact="0.5"/>
        <dgm:constr type="w" for="ch" forName="balance_13" refType="w"/>
        <dgm:constr type="h" for="ch" forName="balance_13" refType="h" fact="0.157"/>
        <dgm:constr type="b" for="ch" forName="balance_13" refType="h" fact="0.85"/>
        <dgm:constr type="ctrX" for="ch" forName="balance_13" refType="w" fact="0.5"/>
        <dgm:constr type="w" for="ch" forName="balance_14" refType="w"/>
        <dgm:constr type="h" for="ch" forName="balance_14" refType="h" fact="0.157"/>
        <dgm:constr type="b" for="ch" forName="balance_14" refType="h" fact="0.85"/>
        <dgm:constr type="ctrX" for="ch" forName="balance_14" refType="w" fact="0.5"/>
        <dgm:constr type="w" for="ch" forName="balance_20" refType="w"/>
        <dgm:constr type="h" for="ch" forName="balance_20" refType="h" fact="0.157"/>
        <dgm:constr type="b" for="ch" forName="balance_20" refType="h" fact="0.85"/>
        <dgm:constr type="ctrX" for="ch" forName="balance_20" refType="w" fact="0.5"/>
        <dgm:constr type="w" for="ch" forName="balance_21" refType="w"/>
        <dgm:constr type="h" for="ch" forName="balance_21" refType="h" fact="0.157"/>
        <dgm:constr type="b" for="ch" forName="balance_21" refType="h" fact="0.85"/>
        <dgm:constr type="ctrX" for="ch" forName="balance_21" refType="w" fact="0.5"/>
        <dgm:constr type="w" for="ch" forName="balance_22" refType="w" fact="0.9"/>
        <dgm:constr type="h" for="ch" forName="balance_22" refType="h" fact="0.076"/>
        <dgm:constr type="b" for="ch" forName="balance_22" refType="h" fact="0.81"/>
        <dgm:constr type="ctrX" for="ch" forName="balance_22" refType="w" fact="0.5"/>
        <dgm:constr type="w" for="ch" forName="balance_23" refType="w"/>
        <dgm:constr type="h" for="ch" forName="balance_23" refType="h" fact="0.157"/>
        <dgm:constr type="b" for="ch" forName="balance_23" refType="h" fact="0.85"/>
        <dgm:constr type="ctrX" for="ch" forName="balance_23" refType="w" fact="0.5"/>
        <dgm:constr type="w" for="ch" forName="balance_24" refType="w"/>
        <dgm:constr type="h" for="ch" forName="balance_24" refType="h" fact="0.157"/>
        <dgm:constr type="b" for="ch" forName="balance_24" refType="h" fact="0.85"/>
        <dgm:constr type="ctrX" for="ch" forName="balance_24" refType="w" fact="0.5"/>
        <dgm:constr type="w" for="ch" forName="balance_30" refType="w"/>
        <dgm:constr type="h" for="ch" forName="balance_30" refType="h" fact="0.157"/>
        <dgm:constr type="b" for="ch" forName="balance_30" refType="h" fact="0.85"/>
        <dgm:constr type="ctrX" for="ch" forName="balance_30" refType="w" fact="0.5"/>
        <dgm:constr type="w" for="ch" forName="balance_31" refType="w"/>
        <dgm:constr type="h" for="ch" forName="balance_31" refType="h" fact="0.157"/>
        <dgm:constr type="b" for="ch" forName="balance_31" refType="h" fact="0.85"/>
        <dgm:constr type="ctrX" for="ch" forName="balance_31" refType="w" fact="0.5"/>
        <dgm:constr type="w" for="ch" forName="balance_32" refType="w"/>
        <dgm:constr type="h" for="ch" forName="balance_32" refType="h" fact="0.157"/>
        <dgm:constr type="b" for="ch" forName="balance_32" refType="h" fact="0.85"/>
        <dgm:constr type="ctrX" for="ch" forName="balance_32" refType="w" fact="0.5"/>
        <dgm:constr type="w" for="ch" forName="balance_33" refType="w" fact="0.9"/>
        <dgm:constr type="h" for="ch" forName="balance_33" refType="h" fact="0.076"/>
        <dgm:constr type="b" for="ch" forName="balance_33" refType="h" fact="0.81"/>
        <dgm:constr type="ctrX" for="ch" forName="balance_33" refType="w" fact="0.5"/>
        <dgm:constr type="w" for="ch" forName="balance_34" refType="w"/>
        <dgm:constr type="h" for="ch" forName="balance_34" refType="h" fact="0.157"/>
        <dgm:constr type="b" for="ch" forName="balance_34" refType="h" fact="0.85"/>
        <dgm:constr type="ctrX" for="ch" forName="balance_34" refType="w" fact="0.5"/>
        <dgm:constr type="w" for="ch" forName="balance_40" refType="w"/>
        <dgm:constr type="h" for="ch" forName="balance_40" refType="h" fact="0.157"/>
        <dgm:constr type="b" for="ch" forName="balance_40" refType="h" fact="0.85"/>
        <dgm:constr type="ctrX" for="ch" forName="balance_40" refType="w" fact="0.5"/>
        <dgm:constr type="w" for="ch" forName="balance_41" refType="w"/>
        <dgm:constr type="h" for="ch" forName="balance_41" refType="h" fact="0.157"/>
        <dgm:constr type="b" for="ch" forName="balance_41" refType="h" fact="0.85"/>
        <dgm:constr type="ctrX" for="ch" forName="balance_41" refType="w" fact="0.5"/>
        <dgm:constr type="w" for="ch" forName="balance_42" refType="w"/>
        <dgm:constr type="h" for="ch" forName="balance_42" refType="h" fact="0.157"/>
        <dgm:constr type="b" for="ch" forName="balance_42" refType="h" fact="0.85"/>
        <dgm:constr type="ctrX" for="ch" forName="balance_42" refType="w" fact="0.5"/>
        <dgm:constr type="w" for="ch" forName="balance_43" refType="w"/>
        <dgm:constr type="h" for="ch" forName="balance_43" refType="h" fact="0.157"/>
        <dgm:constr type="b" for="ch" forName="balance_43" refType="h" fact="0.85"/>
        <dgm:constr type="ctrX" for="ch" forName="balance_43" refType="w" fact="0.5"/>
        <dgm:constr type="w" for="ch" forName="balance_44" refType="w" fact="0.9"/>
        <dgm:constr type="h" for="ch" forName="balance_44" refType="h" fact="0.076"/>
        <dgm:constr type="b" for="ch" forName="balance_44" refType="h" fact="0.81"/>
        <dgm:constr type="ctrX" for="ch" forName="balance_44" refType="w" fact="0.5"/>
        <dgm:constr type="w" for="ch" forName="right_01_1" refType="w" fact="0.4"/>
        <dgm:constr type="h" for="ch" forName="right_01_1" refType="h" fact="0.7"/>
        <dgm:constr type="b" for="ch" forName="right_01_1" refType="h" fact="0.76"/>
        <dgm:constr type="ctrX" for="ch" forName="right_01_1" refType="w" fact="0.78"/>
        <dgm:constr type="w" for="ch" forName="left_10_1" refType="w" fact="0.4"/>
        <dgm:constr type="h" for="ch" forName="left_10_1" refType="h" fact="0.7"/>
        <dgm:constr type="b" for="ch" forName="left_10_1" refType="h" fact="0.76"/>
        <dgm:constr type="ctrX" for="ch" forName="left_10_1" refType="w" fact="0.22"/>
        <dgm:constr type="w" for="ch" forName="right_11_1" refType="w" fact="0.36"/>
        <dgm:constr type="h" for="ch" forName="right_11_1" refType="h" fact="0.67"/>
        <dgm:constr type="b" for="ch" forName="right_11_1" refType="h" fact="0.725"/>
        <dgm:constr type="ctrX" for="ch" forName="right_11_1" refType="w" fact="0.76"/>
        <dgm:constr type="w" for="ch" forName="left_11_1" refType="w" fact="0.36"/>
        <dgm:constr type="h" for="ch" forName="left_11_1" refType="h" fact="0.67"/>
        <dgm:constr type="b" for="ch" forName="left_11_1" refType="h" fact="0.725"/>
        <dgm:constr type="ctrX" for="ch" forName="left_11_1" refType="w" fact="0.24"/>
        <dgm:constr type="w" for="ch" forName="right_02_1" refType="w" fact="0.388"/>
        <dgm:constr type="h" for="ch" forName="right_02_1" refType="h" fact="0.36"/>
        <dgm:constr type="b" for="ch" forName="right_02_1" refType="h" fact="0.76"/>
        <dgm:constr type="ctrX" for="ch" forName="right_02_1" refType="w" fact="0.77"/>
        <dgm:constr type="w" for="ch" forName="right_02_2" refType="w" fact="0.388"/>
        <dgm:constr type="h" for="ch" forName="right_02_2" refType="h" fact="0.36"/>
        <dgm:constr type="b" for="ch" forName="right_02_2" refType="h" fact="0.42"/>
        <dgm:constr type="ctrX" for="ch" forName="right_02_2" refType="w" fact="0.79"/>
        <dgm:constr type="w" for="ch" forName="left_20_1" refType="w" fact="0.388"/>
        <dgm:constr type="h" for="ch" forName="left_20_1" refType="h" fact="0.36"/>
        <dgm:constr type="b" for="ch" forName="left_20_1" refType="h" fact="0.76"/>
        <dgm:constr type="ctrX" for="ch" forName="left_20_1" refType="w" fact="0.23"/>
        <dgm:constr type="w" for="ch" forName="left_20_2" refType="w" fact="0.388"/>
        <dgm:constr type="h" for="ch" forName="left_20_2" refType="h" fact="0.36"/>
        <dgm:constr type="b" for="ch" forName="left_20_2" refType="h" fact="0.42"/>
        <dgm:constr type="ctrX" for="ch" forName="left_20_2" refType="w" fact="0.21"/>
        <dgm:constr type="w" for="ch" forName="right_12_1" refType="w" fact="0.388"/>
        <dgm:constr type="h" for="ch" forName="right_12_1" refType="h" fact="0.36"/>
        <dgm:constr type="b" for="ch" forName="right_12_1" refType="h" fact="0.76"/>
        <dgm:constr type="ctrX" for="ch" forName="right_12_1" refType="w" fact="0.77"/>
        <dgm:constr type="w" for="ch" forName="right_12_2" refType="w" fact="0.388"/>
        <dgm:constr type="h" for="ch" forName="right_12_2" refType="h" fact="0.36"/>
        <dgm:constr type="b" for="ch" forName="right_12_2" refType="h" fact="0.42"/>
        <dgm:constr type="ctrX" for="ch" forName="right_12_2" refType="w" fact="0.79"/>
        <dgm:constr type="w" for="ch" forName="left_12_1" refType="w" fact="0.388"/>
        <dgm:constr type="h" for="ch" forName="left_12_1" refType="h" fact="0.36"/>
        <dgm:constr type="b" for="ch" forName="left_12_1" refType="h" fact="0.715"/>
        <dgm:constr type="ctrX" for="ch" forName="left_12_1" refType="w" fact="0.255"/>
        <dgm:constr type="w" for="ch" forName="right_22_1" refType="w" fact="0.36"/>
        <dgm:constr type="h" for="ch" forName="right_22_1" refType="h" fact="0.32"/>
        <dgm:constr type="b" for="ch" forName="right_22_1" refType="h" fact="0.725"/>
        <dgm:constr type="ctrX" for="ch" forName="right_22_1" refType="w" fact="0.76"/>
        <dgm:constr type="w" for="ch" forName="right_22_2" refType="w" fact="0.36"/>
        <dgm:constr type="h" for="ch" forName="right_22_2" refType="h" fact="0.32"/>
        <dgm:constr type="b" for="ch" forName="right_22_2" refType="h" fact="0.39"/>
        <dgm:constr type="ctrX" for="ch" forName="right_22_2" refType="w" fact="0.76"/>
        <dgm:constr type="w" for="ch" forName="left_22_1" refType="w" fact="0.36"/>
        <dgm:constr type="h" for="ch" forName="left_22_1" refType="h" fact="0.32"/>
        <dgm:constr type="b" for="ch" forName="left_22_1" refType="h" fact="0.725"/>
        <dgm:constr type="ctrX" for="ch" forName="left_22_1" refType="w" fact="0.24"/>
        <dgm:constr type="w" for="ch" forName="left_22_2" refType="w" fact="0.36"/>
        <dgm:constr type="h" for="ch" forName="left_22_2" refType="h" fact="0.32"/>
        <dgm:constr type="b" for="ch" forName="left_22_2" refType="h" fact="0.39"/>
        <dgm:constr type="ctrX" for="ch" forName="left_22_2" refType="w" fact="0.24"/>
        <dgm:constr type="w" for="ch" forName="left_21_1" refType="w" fact="0.388"/>
        <dgm:constr type="h" for="ch" forName="left_21_1" refType="h" fact="0.36"/>
        <dgm:constr type="b" for="ch" forName="left_21_1" refType="h" fact="0.76"/>
        <dgm:constr type="ctrX" for="ch" forName="left_21_1" refType="w" fact="0.23"/>
        <dgm:constr type="w" for="ch" forName="left_21_2" refType="w" fact="0.388"/>
        <dgm:constr type="h" for="ch" forName="left_21_2" refType="h" fact="0.36"/>
        <dgm:constr type="b" for="ch" forName="left_21_2" refType="h" fact="0.42"/>
        <dgm:constr type="ctrX" for="ch" forName="left_21_2" refType="w" fact="0.21"/>
        <dgm:constr type="w" for="ch" forName="right_21_1" refType="w" fact="0.388"/>
        <dgm:constr type="h" for="ch" forName="right_21_1" refType="h" fact="0.36"/>
        <dgm:constr type="b" for="ch" forName="right_21_1" refType="h" fact="0.715"/>
        <dgm:constr type="ctrX" for="ch" forName="right_21_1" refType="w" fact="0.745"/>
        <dgm:constr type="w" for="ch" forName="right_03_1" refType="w" fact="0.37"/>
        <dgm:constr type="h" for="ch" forName="right_03_1" refType="h" fact="0.24"/>
        <dgm:constr type="b" for="ch" forName="right_03_1" refType="h" fact="0.76"/>
        <dgm:constr type="ctrX" for="ch" forName="right_03_1" refType="w" fact="0.77"/>
        <dgm:constr type="w" for="ch" forName="right_03_2" refType="w" fact="0.37"/>
        <dgm:constr type="h" for="ch" forName="right_03_2" refType="h" fact="0.24"/>
        <dgm:constr type="b" for="ch" forName="right_03_2" refType="h" fact="0.535"/>
        <dgm:constr type="ctrX" for="ch" forName="right_03_2" refType="w" fact="0.783"/>
        <dgm:constr type="w" for="ch" forName="right_03_3" refType="w" fact="0.37"/>
        <dgm:constr type="h" for="ch" forName="right_03_3" refType="h" fact="0.24"/>
        <dgm:constr type="b" for="ch" forName="right_03_3" refType="h" fact="0.315"/>
        <dgm:constr type="ctrX" for="ch" forName="right_03_3" refType="w" fact="0.796"/>
        <dgm:constr type="w" for="ch" forName="left_30_1" refType="w" fact="0.37"/>
        <dgm:constr type="h" for="ch" forName="left_30_1" refType="h" fact="0.24"/>
        <dgm:constr type="b" for="ch" forName="left_30_1" refType="h" fact="0.76"/>
        <dgm:constr type="ctrX" for="ch" forName="left_30_1" refType="w" fact="0.23"/>
        <dgm:constr type="w" for="ch" forName="left_30_2" refType="w" fact="0.37"/>
        <dgm:constr type="h" for="ch" forName="left_30_2" refType="h" fact="0.24"/>
        <dgm:constr type="b" for="ch" forName="left_30_2" refType="h" fact="0.535"/>
        <dgm:constr type="ctrX" for="ch" forName="left_30_2" refType="w" fact="0.217"/>
        <dgm:constr type="w" for="ch" forName="left_30_3" refType="w" fact="0.37"/>
        <dgm:constr type="h" for="ch" forName="left_30_3" refType="h" fact="0.24"/>
        <dgm:constr type="b" for="ch" forName="left_30_3" refType="h" fact="0.315"/>
        <dgm:constr type="ctrX" for="ch" forName="left_30_3" refType="w" fact="0.204"/>
        <dgm:constr type="w" for="ch" forName="right_13_1" refType="w" fact="0.37"/>
        <dgm:constr type="h" for="ch" forName="right_13_1" refType="h" fact="0.24"/>
        <dgm:constr type="b" for="ch" forName="right_13_1" refType="h" fact="0.76"/>
        <dgm:constr type="ctrX" for="ch" forName="right_13_1" refType="w" fact="0.77"/>
        <dgm:constr type="w" for="ch" forName="right_13_2" refType="w" fact="0.37"/>
        <dgm:constr type="h" for="ch" forName="right_13_2" refType="h" fact="0.24"/>
        <dgm:constr type="b" for="ch" forName="right_13_2" refType="h" fact="0.535"/>
        <dgm:constr type="ctrX" for="ch" forName="right_13_2" refType="w" fact="0.783"/>
        <dgm:constr type="w" for="ch" forName="right_13_3" refType="w" fact="0.37"/>
        <dgm:constr type="h" for="ch" forName="right_13_3" refType="h" fact="0.24"/>
        <dgm:constr type="b" for="ch" forName="right_13_3" refType="h" fact="0.315"/>
        <dgm:constr type="ctrX" for="ch" forName="right_13_3" refType="w" fact="0.796"/>
        <dgm:constr type="w" for="ch" forName="left_13_1" refType="w" fact="0.37"/>
        <dgm:constr type="h" for="ch" forName="left_13_1" refType="h" fact="0.24"/>
        <dgm:constr type="b" for="ch" forName="left_13_1" refType="h" fact="0.715"/>
        <dgm:constr type="ctrX" for="ch" forName="left_13_1" refType="w" fact="0.255"/>
        <dgm:constr type="w" for="ch" forName="left_31_1" refType="w" fact="0.37"/>
        <dgm:constr type="h" for="ch" forName="left_31_1" refType="h" fact="0.24"/>
        <dgm:constr type="b" for="ch" forName="left_31_1" refType="h" fact="0.76"/>
        <dgm:constr type="ctrX" for="ch" forName="left_31_1" refType="w" fact="0.23"/>
        <dgm:constr type="w" for="ch" forName="left_31_2" refType="w" fact="0.37"/>
        <dgm:constr type="h" for="ch" forName="left_31_2" refType="h" fact="0.24"/>
        <dgm:constr type="b" for="ch" forName="left_31_2" refType="h" fact="0.535"/>
        <dgm:constr type="ctrX" for="ch" forName="left_31_2" refType="w" fact="0.217"/>
        <dgm:constr type="w" for="ch" forName="left_31_3" refType="w" fact="0.37"/>
        <dgm:constr type="h" for="ch" forName="left_31_3" refType="h" fact="0.24"/>
        <dgm:constr type="b" for="ch" forName="left_31_3" refType="h" fact="0.315"/>
        <dgm:constr type="ctrX" for="ch" forName="left_31_3" refType="w" fact="0.204"/>
        <dgm:constr type="w" for="ch" forName="right_31_1" refType="w" fact="0.37"/>
        <dgm:constr type="h" for="ch" forName="right_31_1" refType="h" fact="0.24"/>
        <dgm:constr type="b" for="ch" forName="right_31_1" refType="h" fact="0.715"/>
        <dgm:constr type="ctrX" for="ch" forName="right_31_1" refType="w" fact="0.745"/>
        <dgm:constr type="w" for="ch" forName="right_23_1" refType="w" fact="0.37"/>
        <dgm:constr type="h" for="ch" forName="right_23_1" refType="h" fact="0.24"/>
        <dgm:constr type="b" for="ch" forName="right_23_1" refType="h" fact="0.76"/>
        <dgm:constr type="ctrX" for="ch" forName="right_23_1" refType="w" fact="0.77"/>
        <dgm:constr type="w" for="ch" forName="right_23_2" refType="w" fact="0.37"/>
        <dgm:constr type="h" for="ch" forName="right_23_2" refType="h" fact="0.24"/>
        <dgm:constr type="b" for="ch" forName="right_23_2" refType="h" fact="0.535"/>
        <dgm:constr type="ctrX" for="ch" forName="right_23_2" refType="w" fact="0.783"/>
        <dgm:constr type="w" for="ch" forName="right_23_3" refType="w" fact="0.37"/>
        <dgm:constr type="h" for="ch" forName="right_23_3" refType="h" fact="0.24"/>
        <dgm:constr type="b" for="ch" forName="right_23_3" refType="h" fact="0.315"/>
        <dgm:constr type="ctrX" for="ch" forName="right_23_3" refType="w" fact="0.796"/>
        <dgm:constr type="w" for="ch" forName="left_23_1" refType="w" fact="0.37"/>
        <dgm:constr type="h" for="ch" forName="left_23_1" refType="h" fact="0.24"/>
        <dgm:constr type="b" for="ch" forName="left_23_1" refType="h" fact="0.715"/>
        <dgm:constr type="ctrX" for="ch" forName="left_23_1" refType="w" fact="0.255"/>
        <dgm:constr type="w" for="ch" forName="left_23_2" refType="w" fact="0.37"/>
        <dgm:constr type="h" for="ch" forName="left_23_2" refType="h" fact="0.24"/>
        <dgm:constr type="b" for="ch" forName="left_23_2" refType="h" fact="0.49"/>
        <dgm:constr type="ctrX" for="ch" forName="left_23_2" refType="w" fact="0.268"/>
        <dgm:constr type="w" for="ch" forName="left_32_1" refType="w" fact="0.37"/>
        <dgm:constr type="h" for="ch" forName="left_32_1" refType="h" fact="0.24"/>
        <dgm:constr type="b" for="ch" forName="left_32_1" refType="h" fact="0.76"/>
        <dgm:constr type="ctrX" for="ch" forName="left_32_1" refType="w" fact="0.23"/>
        <dgm:constr type="w" for="ch" forName="left_32_2" refType="w" fact="0.37"/>
        <dgm:constr type="h" for="ch" forName="left_32_2" refType="h" fact="0.24"/>
        <dgm:constr type="b" for="ch" forName="left_32_2" refType="h" fact="0.535"/>
        <dgm:constr type="ctrX" for="ch" forName="left_32_2" refType="w" fact="0.217"/>
        <dgm:constr type="w" for="ch" forName="left_32_3" refType="w" fact="0.37"/>
        <dgm:constr type="h" for="ch" forName="left_32_3" refType="h" fact="0.24"/>
        <dgm:constr type="b" for="ch" forName="left_32_3" refType="h" fact="0.315"/>
        <dgm:constr type="ctrX" for="ch" forName="left_32_3" refType="w" fact="0.204"/>
        <dgm:constr type="w" for="ch" forName="right_32_1" refType="w" fact="0.37"/>
        <dgm:constr type="h" for="ch" forName="right_32_1" refType="h" fact="0.24"/>
        <dgm:constr type="b" for="ch" forName="right_32_1" refType="h" fact="0.715"/>
        <dgm:constr type="ctrX" for="ch" forName="right_32_1" refType="w" fact="0.745"/>
        <dgm:constr type="w" for="ch" forName="right_32_2" refType="w" fact="0.37"/>
        <dgm:constr type="h" for="ch" forName="right_32_2" refType="h" fact="0.24"/>
        <dgm:constr type="b" for="ch" forName="right_32_2" refType="h" fact="0.49"/>
        <dgm:constr type="ctrX" for="ch" forName="right_32_2" refType="w" fact="0.732"/>
        <dgm:constr type="w" for="ch" forName="right_33_1" refType="w" fact="0.36"/>
        <dgm:constr type="h" for="ch" forName="right_33_1" refType="h" fact="0.21"/>
        <dgm:constr type="b" for="ch" forName="right_33_1" refType="h" fact="0.725"/>
        <dgm:constr type="ctrX" for="ch" forName="right_33_1" refType="w" fact="0.76"/>
        <dgm:constr type="w" for="ch" forName="right_33_2" refType="w" fact="0.36"/>
        <dgm:constr type="h" for="ch" forName="right_33_2" refType="h" fact="0.21"/>
        <dgm:constr type="b" for="ch" forName="right_33_2" refType="h" fact="0.5"/>
        <dgm:constr type="ctrX" for="ch" forName="right_33_2" refType="w" fact="0.76"/>
        <dgm:constr type="w" for="ch" forName="right_33_3" refType="w" fact="0.36"/>
        <dgm:constr type="h" for="ch" forName="right_33_3" refType="h" fact="0.21"/>
        <dgm:constr type="b" for="ch" forName="right_33_3" refType="h" fact="0.275"/>
        <dgm:constr type="ctrX" for="ch" forName="right_33_3" refType="w" fact="0.76"/>
        <dgm:constr type="w" for="ch" forName="left_33_1" refType="w" fact="0.36"/>
        <dgm:constr type="h" for="ch" forName="left_33_1" refType="h" fact="0.21"/>
        <dgm:constr type="b" for="ch" forName="left_33_1" refType="h" fact="0.725"/>
        <dgm:constr type="ctrX" for="ch" forName="left_33_1" refType="w" fact="0.24"/>
        <dgm:constr type="w" for="ch" forName="left_33_2" refType="w" fact="0.36"/>
        <dgm:constr type="h" for="ch" forName="left_33_2" refType="h" fact="0.21"/>
        <dgm:constr type="b" for="ch" forName="left_33_2" refType="h" fact="0.5"/>
        <dgm:constr type="ctrX" for="ch" forName="left_33_2" refType="w" fact="0.24"/>
        <dgm:constr type="w" for="ch" forName="left_33_3" refType="w" fact="0.36"/>
        <dgm:constr type="h" for="ch" forName="left_33_3" refType="h" fact="0.21"/>
        <dgm:constr type="b" for="ch" forName="left_33_3" refType="h" fact="0.275"/>
        <dgm:constr type="ctrX" for="ch" forName="left_33_3" refType="w" fact="0.24"/>
        <dgm:constr type="w" for="ch" forName="right_04_1" refType="w" fact="0.365"/>
        <dgm:constr type="h" for="ch" forName="right_04_1" refType="h" fact="0.185"/>
        <dgm:constr type="b" for="ch" forName="right_04_1" refType="h" fact="0.76"/>
        <dgm:constr type="ctrX" for="ch" forName="right_04_1" refType="w" fact="0.77"/>
        <dgm:constr type="w" for="ch" forName="right_04_2" refType="w" fact="0.365"/>
        <dgm:constr type="h" for="ch" forName="right_04_2" refType="h" fact="0.185"/>
        <dgm:constr type="b" for="ch" forName="right_04_2" refType="h" fact="0.595"/>
        <dgm:constr type="ctrX" for="ch" forName="right_04_2" refType="w" fact="0.78"/>
        <dgm:constr type="w" for="ch" forName="right_04_3" refType="w" fact="0.365"/>
        <dgm:constr type="h" for="ch" forName="right_04_3" refType="h" fact="0.185"/>
        <dgm:constr type="b" for="ch" forName="right_04_3" refType="h" fact="0.43"/>
        <dgm:constr type="ctrX" for="ch" forName="right_04_3" refType="w" fact="0.79"/>
        <dgm:constr type="w" for="ch" forName="right_04_4" refType="w" fact="0.365"/>
        <dgm:constr type="h" for="ch" forName="right_04_4" refType="h" fact="0.185"/>
        <dgm:constr type="b" for="ch" forName="right_04_4" refType="h" fact="0.265"/>
        <dgm:constr type="ctrX" for="ch" forName="right_04_4" refType="w" fact="0.8"/>
        <dgm:constr type="w" for="ch" forName="left_40_1" refType="w" fact="0.365"/>
        <dgm:constr type="h" for="ch" forName="left_40_1" refType="h" fact="0.185"/>
        <dgm:constr type="b" for="ch" forName="left_40_1" refType="h" fact="0.76"/>
        <dgm:constr type="ctrX" for="ch" forName="left_40_1" refType="w" fact="0.23"/>
        <dgm:constr type="w" for="ch" forName="left_40_2" refType="w" fact="0.365"/>
        <dgm:constr type="h" for="ch" forName="left_40_2" refType="h" fact="0.185"/>
        <dgm:constr type="b" for="ch" forName="left_40_2" refType="h" fact="0.595"/>
        <dgm:constr type="ctrX" for="ch" forName="left_40_2" refType="w" fact="0.22"/>
        <dgm:constr type="w" for="ch" forName="left_40_3" refType="w" fact="0.365"/>
        <dgm:constr type="h" for="ch" forName="left_40_3" refType="h" fact="0.185"/>
        <dgm:constr type="b" for="ch" forName="left_40_3" refType="h" fact="0.43"/>
        <dgm:constr type="ctrX" for="ch" forName="left_40_3" refType="w" fact="0.21"/>
        <dgm:constr type="w" for="ch" forName="left_40_4" refType="w" fact="0.365"/>
        <dgm:constr type="h" for="ch" forName="left_40_4" refType="h" fact="0.185"/>
        <dgm:constr type="b" for="ch" forName="left_40_4" refType="h" fact="0.265"/>
        <dgm:constr type="ctrX" for="ch" forName="left_40_4" refType="w" fact="0.2"/>
        <dgm:constr type="w" for="ch" forName="right_14_1" refType="w" fact="0.365"/>
        <dgm:constr type="h" for="ch" forName="right_14_1" refType="h" fact="0.185"/>
        <dgm:constr type="b" for="ch" forName="right_14_1" refType="h" fact="0.76"/>
        <dgm:constr type="ctrX" for="ch" forName="right_14_1" refType="w" fact="0.77"/>
        <dgm:constr type="w" for="ch" forName="right_14_2" refType="w" fact="0.365"/>
        <dgm:constr type="h" for="ch" forName="right_14_2" refType="h" fact="0.185"/>
        <dgm:constr type="b" for="ch" forName="right_14_2" refType="h" fact="0.595"/>
        <dgm:constr type="ctrX" for="ch" forName="right_14_2" refType="w" fact="0.78"/>
        <dgm:constr type="w" for="ch" forName="right_14_3" refType="w" fact="0.365"/>
        <dgm:constr type="h" for="ch" forName="right_14_3" refType="h" fact="0.185"/>
        <dgm:constr type="b" for="ch" forName="right_14_3" refType="h" fact="0.43"/>
        <dgm:constr type="ctrX" for="ch" forName="right_14_3" refType="w" fact="0.79"/>
        <dgm:constr type="w" for="ch" forName="right_14_4" refType="w" fact="0.365"/>
        <dgm:constr type="h" for="ch" forName="right_14_4" refType="h" fact="0.185"/>
        <dgm:constr type="b" for="ch" forName="right_14_4" refType="h" fact="0.265"/>
        <dgm:constr type="ctrX" for="ch" forName="right_14_4" refType="w" fact="0.8"/>
        <dgm:constr type="w" for="ch" forName="left_14_1" refType="w" fact="0.365"/>
        <dgm:constr type="h" for="ch" forName="left_14_1" refType="h" fact="0.185"/>
        <dgm:constr type="b" for="ch" forName="left_14_1" refType="h" fact="0.715"/>
        <dgm:constr type="ctrX" for="ch" forName="left_14_1" refType="w" fact="0.25"/>
        <dgm:constr type="w" for="ch" forName="left_41_1" refType="w" fact="0.365"/>
        <dgm:constr type="h" for="ch" forName="left_41_1" refType="h" fact="0.185"/>
        <dgm:constr type="b" for="ch" forName="left_41_1" refType="h" fact="0.76"/>
        <dgm:constr type="ctrX" for="ch" forName="left_41_1" refType="w" fact="0.23"/>
        <dgm:constr type="w" for="ch" forName="left_41_2" refType="w" fact="0.365"/>
        <dgm:constr type="h" for="ch" forName="left_41_2" refType="h" fact="0.185"/>
        <dgm:constr type="b" for="ch" forName="left_41_2" refType="h" fact="0.595"/>
        <dgm:constr type="ctrX" for="ch" forName="left_41_2" refType="w" fact="0.22"/>
        <dgm:constr type="w" for="ch" forName="left_41_3" refType="w" fact="0.365"/>
        <dgm:constr type="h" for="ch" forName="left_41_3" refType="h" fact="0.185"/>
        <dgm:constr type="b" for="ch" forName="left_41_3" refType="h" fact="0.43"/>
        <dgm:constr type="ctrX" for="ch" forName="left_41_3" refType="w" fact="0.21"/>
        <dgm:constr type="w" for="ch" forName="left_41_4" refType="w" fact="0.365"/>
        <dgm:constr type="h" for="ch" forName="left_41_4" refType="h" fact="0.185"/>
        <dgm:constr type="b" for="ch" forName="left_41_4" refType="h" fact="0.265"/>
        <dgm:constr type="ctrX" for="ch" forName="left_41_4" refType="w" fact="0.2"/>
        <dgm:constr type="w" for="ch" forName="right_41_1" refType="w" fact="0.365"/>
        <dgm:constr type="h" for="ch" forName="right_41_1" refType="h" fact="0.185"/>
        <dgm:constr type="b" for="ch" forName="right_41_1" refType="h" fact="0.715"/>
        <dgm:constr type="ctrX" for="ch" forName="right_41_1" refType="w" fact="0.75"/>
        <dgm:constr type="w" for="ch" forName="right_24_1" refType="w" fact="0.365"/>
        <dgm:constr type="h" for="ch" forName="right_24_1" refType="h" fact="0.185"/>
        <dgm:constr type="b" for="ch" forName="right_24_1" refType="h" fact="0.76"/>
        <dgm:constr type="ctrX" for="ch" forName="right_24_1" refType="w" fact="0.77"/>
        <dgm:constr type="w" for="ch" forName="right_24_2" refType="w" fact="0.365"/>
        <dgm:constr type="h" for="ch" forName="right_24_2" refType="h" fact="0.185"/>
        <dgm:constr type="b" for="ch" forName="right_24_2" refType="h" fact="0.595"/>
        <dgm:constr type="ctrX" for="ch" forName="right_24_2" refType="w" fact="0.78"/>
        <dgm:constr type="w" for="ch" forName="right_24_3" refType="w" fact="0.365"/>
        <dgm:constr type="h" for="ch" forName="right_24_3" refType="h" fact="0.185"/>
        <dgm:constr type="b" for="ch" forName="right_24_3" refType="h" fact="0.43"/>
        <dgm:constr type="ctrX" for="ch" forName="right_24_3" refType="w" fact="0.79"/>
        <dgm:constr type="w" for="ch" forName="right_24_4" refType="w" fact="0.365"/>
        <dgm:constr type="h" for="ch" forName="right_24_4" refType="h" fact="0.185"/>
        <dgm:constr type="b" for="ch" forName="right_24_4" refType="h" fact="0.265"/>
        <dgm:constr type="ctrX" for="ch" forName="right_24_4" refType="w" fact="0.8"/>
        <dgm:constr type="w" for="ch" forName="left_24_1" refType="w" fact="0.365"/>
        <dgm:constr type="h" for="ch" forName="left_24_1" refType="h" fact="0.185"/>
        <dgm:constr type="b" for="ch" forName="left_24_1" refType="h" fact="0.715"/>
        <dgm:constr type="ctrX" for="ch" forName="left_24_1" refType="w" fact="0.25"/>
        <dgm:constr type="w" for="ch" forName="left_24_2" refType="w" fact="0.365"/>
        <dgm:constr type="h" for="ch" forName="left_24_2" refType="h" fact="0.185"/>
        <dgm:constr type="b" for="ch" forName="left_24_2" refType="h" fact="0.55"/>
        <dgm:constr type="ctrX" for="ch" forName="left_24_2" refType="w" fact="0.26"/>
        <dgm:constr type="w" for="ch" forName="left_42_1" refType="w" fact="0.365"/>
        <dgm:constr type="h" for="ch" forName="left_42_1" refType="h" fact="0.185"/>
        <dgm:constr type="b" for="ch" forName="left_42_1" refType="h" fact="0.76"/>
        <dgm:constr type="ctrX" for="ch" forName="left_42_1" refType="w" fact="0.23"/>
        <dgm:constr type="w" for="ch" forName="left_42_2" refType="w" fact="0.365"/>
        <dgm:constr type="h" for="ch" forName="left_42_2" refType="h" fact="0.185"/>
        <dgm:constr type="b" for="ch" forName="left_42_2" refType="h" fact="0.595"/>
        <dgm:constr type="ctrX" for="ch" forName="left_42_2" refType="w" fact="0.22"/>
        <dgm:constr type="w" for="ch" forName="left_42_3" refType="w" fact="0.365"/>
        <dgm:constr type="h" for="ch" forName="left_42_3" refType="h" fact="0.185"/>
        <dgm:constr type="b" for="ch" forName="left_42_3" refType="h" fact="0.43"/>
        <dgm:constr type="ctrX" for="ch" forName="left_42_3" refType="w" fact="0.21"/>
        <dgm:constr type="w" for="ch" forName="left_42_4" refType="w" fact="0.365"/>
        <dgm:constr type="h" for="ch" forName="left_42_4" refType="h" fact="0.185"/>
        <dgm:constr type="b" for="ch" forName="left_42_4" refType="h" fact="0.265"/>
        <dgm:constr type="ctrX" for="ch" forName="left_42_4" refType="w" fact="0.2"/>
        <dgm:constr type="w" for="ch" forName="right_42_1" refType="w" fact="0.365"/>
        <dgm:constr type="h" for="ch" forName="right_42_1" refType="h" fact="0.185"/>
        <dgm:constr type="b" for="ch" forName="right_42_1" refType="h" fact="0.715"/>
        <dgm:constr type="ctrX" for="ch" forName="right_42_1" refType="w" fact="0.75"/>
        <dgm:constr type="w" for="ch" forName="right_42_2" refType="w" fact="0.365"/>
        <dgm:constr type="h" for="ch" forName="right_42_2" refType="h" fact="0.185"/>
        <dgm:constr type="b" for="ch" forName="right_42_2" refType="h" fact="0.55"/>
        <dgm:constr type="ctrX" for="ch" forName="right_42_2" refType="w" fact="0.74"/>
        <dgm:constr type="w" for="ch" forName="right_34_1" refType="w" fact="0.365"/>
        <dgm:constr type="h" for="ch" forName="right_34_1" refType="h" fact="0.185"/>
        <dgm:constr type="b" for="ch" forName="right_34_1" refType="h" fact="0.76"/>
        <dgm:constr type="ctrX" for="ch" forName="right_34_1" refType="w" fact="0.77"/>
        <dgm:constr type="w" for="ch" forName="right_34_2" refType="w" fact="0.365"/>
        <dgm:constr type="h" for="ch" forName="right_34_2" refType="h" fact="0.185"/>
        <dgm:constr type="b" for="ch" forName="right_34_2" refType="h" fact="0.595"/>
        <dgm:constr type="ctrX" for="ch" forName="right_34_2" refType="w" fact="0.78"/>
        <dgm:constr type="w" for="ch" forName="right_34_3" refType="w" fact="0.365"/>
        <dgm:constr type="h" for="ch" forName="right_34_3" refType="h" fact="0.185"/>
        <dgm:constr type="b" for="ch" forName="right_34_3" refType="h" fact="0.43"/>
        <dgm:constr type="ctrX" for="ch" forName="right_34_3" refType="w" fact="0.79"/>
        <dgm:constr type="w" for="ch" forName="right_34_4" refType="w" fact="0.365"/>
        <dgm:constr type="h" for="ch" forName="right_34_4" refType="h" fact="0.185"/>
        <dgm:constr type="b" for="ch" forName="right_34_4" refType="h" fact="0.265"/>
        <dgm:constr type="ctrX" for="ch" forName="right_34_4" refType="w" fact="0.8"/>
        <dgm:constr type="w" for="ch" forName="left_34_1" refType="w" fact="0.365"/>
        <dgm:constr type="h" for="ch" forName="left_34_1" refType="h" fact="0.185"/>
        <dgm:constr type="b" for="ch" forName="left_34_1" refType="h" fact="0.715"/>
        <dgm:constr type="ctrX" for="ch" forName="left_34_1" refType="w" fact="0.25"/>
        <dgm:constr type="w" for="ch" forName="left_34_2" refType="w" fact="0.365"/>
        <dgm:constr type="h" for="ch" forName="left_34_2" refType="h" fact="0.185"/>
        <dgm:constr type="b" for="ch" forName="left_34_2" refType="h" fact="0.55"/>
        <dgm:constr type="ctrX" for="ch" forName="left_34_2" refType="w" fact="0.26"/>
        <dgm:constr type="w" for="ch" forName="left_34_3" refType="w" fact="0.365"/>
        <dgm:constr type="h" for="ch" forName="left_34_3" refType="h" fact="0.185"/>
        <dgm:constr type="b" for="ch" forName="left_34_3" refType="h" fact="0.385"/>
        <dgm:constr type="ctrX" for="ch" forName="left_34_3" refType="w" fact="0.27"/>
        <dgm:constr type="w" for="ch" forName="left_43_1" refType="w" fact="0.365"/>
        <dgm:constr type="h" for="ch" forName="left_43_1" refType="h" fact="0.185"/>
        <dgm:constr type="b" for="ch" forName="left_43_1" refType="h" fact="0.76"/>
        <dgm:constr type="ctrX" for="ch" forName="left_43_1" refType="w" fact="0.23"/>
        <dgm:constr type="w" for="ch" forName="left_43_2" refType="w" fact="0.365"/>
        <dgm:constr type="h" for="ch" forName="left_43_2" refType="h" fact="0.185"/>
        <dgm:constr type="b" for="ch" forName="left_43_2" refType="h" fact="0.595"/>
        <dgm:constr type="ctrX" for="ch" forName="left_43_2" refType="w" fact="0.22"/>
        <dgm:constr type="w" for="ch" forName="left_43_3" refType="w" fact="0.365"/>
        <dgm:constr type="h" for="ch" forName="left_43_3" refType="h" fact="0.185"/>
        <dgm:constr type="b" for="ch" forName="left_43_3" refType="h" fact="0.43"/>
        <dgm:constr type="ctrX" for="ch" forName="left_43_3" refType="w" fact="0.21"/>
        <dgm:constr type="w" for="ch" forName="left_43_4" refType="w" fact="0.365"/>
        <dgm:constr type="h" for="ch" forName="left_43_4" refType="h" fact="0.185"/>
        <dgm:constr type="b" for="ch" forName="left_43_4" refType="h" fact="0.265"/>
        <dgm:constr type="ctrX" for="ch" forName="left_43_4" refType="w" fact="0.2"/>
        <dgm:constr type="w" for="ch" forName="right_43_1" refType="w" fact="0.365"/>
        <dgm:constr type="h" for="ch" forName="right_43_1" refType="h" fact="0.185"/>
        <dgm:constr type="b" for="ch" forName="right_43_1" refType="h" fact="0.715"/>
        <dgm:constr type="ctrX" for="ch" forName="right_43_1" refType="w" fact="0.75"/>
        <dgm:constr type="w" for="ch" forName="right_43_2" refType="w" fact="0.365"/>
        <dgm:constr type="h" for="ch" forName="right_43_2" refType="h" fact="0.185"/>
        <dgm:constr type="b" for="ch" forName="right_43_2" refType="h" fact="0.55"/>
        <dgm:constr type="ctrX" for="ch" forName="right_43_2" refType="w" fact="0.74"/>
        <dgm:constr type="w" for="ch" forName="right_43_3" refType="w" fact="0.365"/>
        <dgm:constr type="h" for="ch" forName="right_43_3" refType="h" fact="0.185"/>
        <dgm:constr type="b" for="ch" forName="right_43_3" refType="h" fact="0.385"/>
        <dgm:constr type="ctrX" for="ch" forName="right_43_3" refType="w" fact="0.73"/>
        <dgm:constr type="w" for="ch" forName="right_44_1" refType="w" fact="0.36"/>
        <dgm:constr type="h" for="ch" forName="right_44_1" refType="h" fact="0.154"/>
        <dgm:constr type="b" for="ch" forName="right_44_1" refType="h" fact="0.725"/>
        <dgm:constr type="ctrX" for="ch" forName="right_44_1" refType="w" fact="0.76"/>
        <dgm:constr type="w" for="ch" forName="right_44_2" refType="w" fact="0.36"/>
        <dgm:constr type="h" for="ch" forName="right_44_2" refType="h" fact="0.154"/>
        <dgm:constr type="b" for="ch" forName="right_44_2" refType="h" fact="0.559"/>
        <dgm:constr type="ctrX" for="ch" forName="right_44_2" refType="w" fact="0.76"/>
        <dgm:constr type="w" for="ch" forName="right_44_3" refType="w" fact="0.36"/>
        <dgm:constr type="h" for="ch" forName="right_44_3" refType="h" fact="0.154"/>
        <dgm:constr type="b" for="ch" forName="right_44_3" refType="h" fact="0.393"/>
        <dgm:constr type="ctrX" for="ch" forName="right_44_3" refType="w" fact="0.76"/>
        <dgm:constr type="w" for="ch" forName="right_44_4" refType="w" fact="0.36"/>
        <dgm:constr type="h" for="ch" forName="right_44_4" refType="h" fact="0.154"/>
        <dgm:constr type="b" for="ch" forName="right_44_4" refType="h" fact="0.224"/>
        <dgm:constr type="ctrX" for="ch" forName="right_44_4" refType="w" fact="0.76"/>
        <dgm:constr type="w" for="ch" forName="left_44_1" refType="w" fact="0.36"/>
        <dgm:constr type="h" for="ch" forName="left_44_1" refType="h" fact="0.154"/>
        <dgm:constr type="b" for="ch" forName="left_44_1" refType="h" fact="0.725"/>
        <dgm:constr type="ctrX" for="ch" forName="left_44_1" refType="w" fact="0.24"/>
        <dgm:constr type="w" for="ch" forName="left_44_2" refType="w" fact="0.36"/>
        <dgm:constr type="h" for="ch" forName="left_44_2" refType="h" fact="0.154"/>
        <dgm:constr type="b" for="ch" forName="left_44_2" refType="h" fact="0.559"/>
        <dgm:constr type="ctrX" for="ch" forName="left_44_2" refType="w" fact="0.24"/>
        <dgm:constr type="w" for="ch" forName="left_44_3" refType="w" fact="0.36"/>
        <dgm:constr type="h" for="ch" forName="left_44_3" refType="h" fact="0.154"/>
        <dgm:constr type="b" for="ch" forName="left_44_3" refType="h" fact="0.393"/>
        <dgm:constr type="ctrX" for="ch" forName="left_44_3" refType="w" fact="0.24"/>
        <dgm:constr type="w" for="ch" forName="left_44_4" refType="w" fact="0.36"/>
        <dgm:constr type="h" for="ch" forName="left_44_4" refType="h" fact="0.154"/>
        <dgm:constr type="b" for="ch" forName="left_44_4" refType="h" fact="0.224"/>
        <dgm:constr type="ctrX" for="ch" forName="left_44_4" refType="w" fact="0.24"/>
      </dgm:constrLst>
      <dgm:ruleLst/>
      <dgm:layoutNode name="dummyMaxCanvas_ChildArea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fulcrum" styleLbl="alignAccFollowNode1">
        <dgm:alg type="sp"/>
        <dgm:shape xmlns:r="http://schemas.openxmlformats.org/officeDocument/2006/relationships" type="triangle" r:blip="">
          <dgm:adjLst/>
        </dgm:shape>
        <dgm:presOf/>
        <dgm:constrLst/>
        <dgm:ruleLst/>
      </dgm:layoutNode>
      <dgm:choose name="Name0">
        <dgm:if name="Name1" axis="ch ch" ptType="node node" st="1 1" cnt="1 0" func="cnt" op="equ" val="0">
          <dgm:choose name="Name2">
            <dgm:if name="Name3" axis="ch ch" ptType="node node" st="2 1" cnt="1 0" func="cnt" op="equ" val="0">
              <dgm:layoutNode name="balance_00" styleLbl="alignAccFollowNode1">
                <dgm:varLst>
                  <dgm:bulletEnabled val="1"/>
                </dgm:varLst>
                <dgm:alg type="sp"/>
                <dgm:shape xmlns:r="http://schemas.openxmlformats.org/officeDocument/2006/relationships" type="rect" r:blip="">
                  <dgm:adjLst/>
                </dgm:shape>
                <dgm:presOf/>
                <dgm:constrLst/>
                <dgm:ruleLst/>
              </dgm:layoutNode>
            </dgm:if>
            <dgm:else name="Name4">
              <dgm:choose name="Name5">
                <dgm:if name="Name6" axis="ch ch" ptType="node node" st="2 1" cnt="1 0" func="cnt" op="equ" val="1">
                  <dgm:layoutNode name="balance_01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4" type="rect" r:blip="">
                      <dgm:adjLst/>
                    </dgm:shape>
                    <dgm:presOf/>
                    <dgm:constrLst/>
                    <dgm:ruleLst/>
                  </dgm:layoutNode>
                  <dgm:layoutNode name="right_01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4" type="roundRect" r:blip="">
                      <dgm:adjLst/>
                    </dgm:shape>
                    <dgm:presOf axis="ch ch desOrSelf" ptType="node node node" st="2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7">
                  <dgm:choose name="Name8">
                    <dgm:if name="Name9" axis="ch ch" ptType="node node" st="2 1" cnt="1 0" func="cnt" op="equ" val="2">
                      <dgm:layoutNode name="balance_02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right_02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02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10">
                      <dgm:choose name="Name11">
                        <dgm:if name="Name12" axis="ch ch" ptType="node node" st="2 1" cnt="1 0" func="cnt" op="equ" val="3">
                          <dgm:layoutNode name="balance_03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03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13">
                          <dgm:choose name="Name14">
                            <dgm:if name="Name15" axis="ch ch" ptType="node node" st="2 1" cnt="1 0" func="cnt" op="gte" val="4">
                              <dgm:layoutNode name="balance_04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04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16"/>
                          </dgm:choose>
                        </dgm:else>
                      </dgm:choose>
                    </dgm:else>
                  </dgm:choose>
                </dgm:else>
              </dgm:choose>
            </dgm:else>
          </dgm:choose>
        </dgm:if>
        <dgm:else name="Name17">
          <dgm:choose name="Name18">
            <dgm:if name="Name19" axis="ch ch" ptType="node node" st="1 1" cnt="1 0" func="cnt" op="equ" val="1">
              <dgm:choose name="Name20">
                <dgm:if name="Name21" axis="ch ch" ptType="node node" st="2 1" cnt="1 0" func="cnt" op="equ" val="0">
                  <dgm:layoutNode name="balance_10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-4" type="rect" r:blip="">
                      <dgm:adjLst/>
                    </dgm:shape>
                    <dgm:presOf/>
                    <dgm:constrLst/>
                    <dgm:ruleLst/>
                  </dgm:layoutNode>
                  <dgm:layoutNode name="left_10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-4" type="roundRect" r:blip="">
                      <dgm:adjLst/>
                    </dgm:shape>
                    <dgm:presOf axis="ch ch desOrSelf" ptType="node node node" st="1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22">
                  <dgm:choose name="Name23">
                    <dgm:if name="Name24" axis="ch ch" ptType="node node" st="2 1" cnt="1 0" func="cnt" op="equ" val="1">
                      <dgm:layoutNode name="balance_11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25">
                      <dgm:choose name="Name26">
                        <dgm:if name="Name27" axis="ch ch" ptType="node node" st="2 1" cnt="1 0" func="cnt" op="equ" val="2">
                          <dgm:layoutNode name="balance_12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12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28">
                          <dgm:choose name="Name29">
                            <dgm:if name="Name30" axis="ch ch" ptType="node node" st="2 1" cnt="1 0" func="cnt" op="equ" val="3">
                              <dgm:layoutNode name="balance_13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31">
                              <dgm:choose name="Name32">
                                <dgm:if name="Name33" axis="ch ch" ptType="node node" st="2 1" cnt="1 0" func="cnt" op="gte" val="4">
                                  <dgm:layoutNode name="balance_14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34"/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else>
              </dgm:choose>
            </dgm:if>
            <dgm:else name="Name35">
              <dgm:choose name="Name36">
                <dgm:if name="Name37" axis="ch ch" ptType="node node" st="1 1" cnt="1 0" func="cnt" op="equ" val="2">
                  <dgm:choose name="Name38">
                    <dgm:if name="Name39" axis="ch ch" ptType="node node" st="2 1" cnt="1 0" func="cnt" op="equ" val="0">
                      <dgm:layoutNode name="balance_20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-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20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left_20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40">
                      <dgm:choose name="Name41">
                        <dgm:if name="Name42" axis="ch ch" ptType="node node" st="2 1" cnt="1 0" func="cnt" op="equ" val="1">
                          <dgm:layoutNode name="balance_21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21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43">
                          <dgm:choose name="Name44">
                            <dgm:if name="Name45" axis="ch ch" ptType="node node" st="2 1" cnt="1 0" func="cnt" op="equ" val="2">
                              <dgm:layoutNode name="balance_22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46">
                              <dgm:choose name="Name47">
                                <dgm:if name="Name48" axis="ch ch" ptType="node node" st="2 1" cnt="1 0" func="cnt" op="equ" val="3">
                                  <dgm:layoutNode name="balance_23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49">
                                  <dgm:choose name="Name50">
                                    <dgm:if name="Name51" axis="ch ch" ptType="node node" st="2 1" cnt="1 0" func="cnt" op="gte" val="4">
                                      <dgm:layoutNode name="balance_24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52"/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if>
                <dgm:else name="Name53">
                  <dgm:choose name="Name54">
                    <dgm:if name="Name55" axis="ch ch" ptType="node node" st="1 1" cnt="1 0" func="cnt" op="equ" val="3">
                      <dgm:choose name="Name56">
                        <dgm:if name="Name57" axis="ch ch" ptType="node node" st="2 1" cnt="1 0" func="cnt" op="equ" val="0">
                          <dgm:layoutNode name="balance_30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30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58">
                          <dgm:choose name="Name59">
                            <dgm:if name="Name60" axis="ch ch" ptType="node node" st="2 1" cnt="1 0" func="cnt" op="equ" val="1">
                              <dgm:layoutNode name="balance_31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61">
                              <dgm:choose name="Name62">
                                <dgm:if name="Name63" axis="ch ch" ptType="node node" st="2 1" cnt="1 0" func="cnt" op="equ" val="2">
                                  <dgm:layoutNode name="balance_32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64">
                                  <dgm:choose name="Name65">
                                    <dgm:if name="Name66" axis="ch ch" ptType="node node" st="2 1" cnt="1 0" func="cnt" op="equ" val="3">
                                      <dgm:layoutNode name="balance_33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67">
                                      <dgm:choose name="Name68">
                                        <dgm:if name="Name69" axis="ch ch" ptType="node node" st="2 1" cnt="1 0" func="cnt" op="gte" val="4">
                                          <dgm:layoutNode name="balance_34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righ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70"/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71">
                      <dgm:choose name="Name72">
                        <dgm:if name="Name73" axis="ch ch" ptType="node node" st="1 1" cnt="1 0" func="cnt" op="gte" val="4">
                          <dgm:choose name="Name74">
                            <dgm:if name="Name75" axis="ch ch" ptType="node node" st="2 1" cnt="1 0" func="cnt" op="equ" val="0">
                              <dgm:layoutNode name="balance_40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40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76">
                              <dgm:choose name="Name77">
                                <dgm:if name="Name78" axis="ch ch" ptType="node node" st="2 1" cnt="1 0" func="cnt" op="equ" val="1">
                                  <dgm:layoutNode name="balance_41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79">
                                  <dgm:choose name="Name80">
                                    <dgm:if name="Name81" axis="ch ch" ptType="node node" st="2 1" cnt="1 0" func="cnt" op="equ" val="2">
                                      <dgm:layoutNode name="balance_42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-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lef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82">
                                      <dgm:choose name="Name83">
                                        <dgm:if name="Name84" axis="ch ch" ptType="node node" st="2 1" cnt="1 0" func="cnt" op="equ" val="3">
                                          <dgm:layoutNode name="balance_43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-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lef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85">
                                          <dgm:choose name="Name86">
                                            <dgm:if name="Name87" axis="ch ch" ptType="node node" st="2 1" cnt="1 0" func="cnt" op="gte" val="4">
                                              <dgm:layoutNode name="balance_44" styleLbl="alignAccFollowNode1">
                                                <dgm:varLst>
                                                  <dgm:bulletEnabled val="1"/>
                                                </dgm:varLst>
                                                <dgm:alg type="sp"/>
                                                <dgm:shape xmlns:r="http://schemas.openxmlformats.org/officeDocument/2006/relationships" type="rect" r:blip="">
                                                  <dgm:adjLst/>
                                                </dgm:shape>
                                                <dgm:presOf/>
                                                <dgm:constrLst/>
                                                <dgm:ruleLst/>
                                              </dgm:layoutNode>
                                              <dgm:layoutNode name="righ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</dgm:if>
                                            <dgm:else name="Name88"/>
                                          </dgm:choose>
                                        </dgm:else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if>
                        <dgm:else name="Name89"/>
                      </dgm:choose>
                    </dgm:else>
                  </dgm:choose>
                </dgm:else>
              </dgm:choose>
            </dgm:else>
          </dgm:choose>
        </dgm:else>
      </dgm:choose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47C4F-F76E-42EE-A1C5-C0861729BB0D}" type="datetimeFigureOut">
              <a:rPr lang="pt-BR" smtClean="0"/>
              <a:t>01/02/2016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E23B3-D17C-41EB-BD89-0035716C947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58276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47C4F-F76E-42EE-A1C5-C0861729BB0D}" type="datetimeFigureOut">
              <a:rPr lang="pt-BR" smtClean="0"/>
              <a:t>01/02/2016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E23B3-D17C-41EB-BD89-0035716C947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11799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47C4F-F76E-42EE-A1C5-C0861729BB0D}" type="datetimeFigureOut">
              <a:rPr lang="pt-BR" smtClean="0"/>
              <a:t>01/02/2016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E23B3-D17C-41EB-BD89-0035716C947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629225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47C4F-F76E-42EE-A1C5-C0861729BB0D}" type="datetimeFigureOut">
              <a:rPr lang="pt-BR" smtClean="0"/>
              <a:t>01/02/2016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E23B3-D17C-41EB-BD89-0035716C947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24041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47C4F-F76E-42EE-A1C5-C0861729BB0D}" type="datetimeFigureOut">
              <a:rPr lang="pt-BR" smtClean="0"/>
              <a:t>01/02/2016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E23B3-D17C-41EB-BD89-0035716C947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757553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47C4F-F76E-42EE-A1C5-C0861729BB0D}" type="datetimeFigureOut">
              <a:rPr lang="pt-BR" smtClean="0"/>
              <a:t>01/02/2016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E23B3-D17C-41EB-BD89-0035716C947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477853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47C4F-F76E-42EE-A1C5-C0861729BB0D}" type="datetimeFigureOut">
              <a:rPr lang="pt-BR" smtClean="0"/>
              <a:t>01/02/2016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E23B3-D17C-41EB-BD89-0035716C947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16877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47C4F-F76E-42EE-A1C5-C0861729BB0D}" type="datetimeFigureOut">
              <a:rPr lang="pt-BR" smtClean="0"/>
              <a:t>01/02/2016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E23B3-D17C-41EB-BD89-0035716C947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5272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47C4F-F76E-42EE-A1C5-C0861729BB0D}" type="datetimeFigureOut">
              <a:rPr lang="pt-BR" smtClean="0"/>
              <a:t>01/02/2016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E23B3-D17C-41EB-BD89-0035716C947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013387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47C4F-F76E-42EE-A1C5-C0861729BB0D}" type="datetimeFigureOut">
              <a:rPr lang="pt-BR" smtClean="0"/>
              <a:t>01/02/2016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E23B3-D17C-41EB-BD89-0035716C947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485595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47C4F-F76E-42EE-A1C5-C0861729BB0D}" type="datetimeFigureOut">
              <a:rPr lang="pt-BR" smtClean="0"/>
              <a:t>01/02/2016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E23B3-D17C-41EB-BD89-0035716C947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998866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447C4F-F76E-42EE-A1C5-C0861729BB0D}" type="datetimeFigureOut">
              <a:rPr lang="pt-BR" smtClean="0"/>
              <a:t>01/02/2016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3E23B3-D17C-41EB-BD89-0035716C947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309816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1126392351"/>
              </p:ext>
            </p:extLst>
          </p:nvPr>
        </p:nvGraphicFramePr>
        <p:xfrm>
          <a:off x="1524000" y="1397000"/>
          <a:ext cx="6096000" cy="37513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1366808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</TotalTime>
  <Words>38</Words>
  <Application>Microsoft Office PowerPoint</Application>
  <PresentationFormat>Apresentação na tela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Denise Mendes da Silva</dc:creator>
  <cp:lastModifiedBy>Denise Mendes da Silva</cp:lastModifiedBy>
  <cp:revision>6</cp:revision>
  <dcterms:created xsi:type="dcterms:W3CDTF">2016-02-01T17:51:02Z</dcterms:created>
  <dcterms:modified xsi:type="dcterms:W3CDTF">2016-02-01T18:32:31Z</dcterms:modified>
</cp:coreProperties>
</file>